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40.xml" ContentType="application/vnd.openxmlformats-officedocument.presentationml.notesSlide+xml"/>
  <Override PartName="/ppt/notesSlides/_rels/notesSlide40.xml.rels" ContentType="application/vnd.openxmlformats-package.relationships+xml"/>
  <Override PartName="/ppt/notesSlides/_rels/notesSlide1.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media/image1.jpeg" ContentType="image/jpeg"/>
  <Override PartName="/ppt/media/image3.png" ContentType="image/pn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x="12192000" cy="6858000"/>
  <p:notesSz cx="7010400" cy="9296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move the slide</a:t>
            </a:r>
            <a:endParaRPr b="0" lang="en-CA" sz="3600" spc="-1" strike="noStrike" cap="all">
              <a:solidFill>
                <a:srgbClr val="bf0041"/>
              </a:solidFill>
              <a:latin typeface="Leelawadee UI Semilight"/>
            </a:endParaRPr>
          </a:p>
        </p:txBody>
      </p:sp>
      <p:sp>
        <p:nvSpPr>
          <p:cNvPr id="31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312"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313" name="PlaceHolder 4"/>
          <p:cNvSpPr>
            <a:spLocks noGrp="1"/>
          </p:cNvSpPr>
          <p:nvPr>
            <p:ph type="dt" idx="20"/>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314" name="PlaceHolder 5"/>
          <p:cNvSpPr>
            <a:spLocks noGrp="1"/>
          </p:cNvSpPr>
          <p:nvPr>
            <p:ph type="ftr" idx="21"/>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315" name="PlaceHolder 6"/>
          <p:cNvSpPr>
            <a:spLocks noGrp="1"/>
          </p:cNvSpPr>
          <p:nvPr>
            <p:ph type="sldNum" idx="22"/>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83F1476E-4A15-4F4B-9DB2-F073A8A9DC9A}"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533520" y="764280"/>
            <a:ext cx="6704640" cy="3771360"/>
          </a:xfrm>
          <a:prstGeom prst="rect">
            <a:avLst/>
          </a:prstGeom>
          <a:ln w="0">
            <a:noFill/>
          </a:ln>
        </p:spPr>
      </p:sp>
      <p:sp>
        <p:nvSpPr>
          <p:cNvPr id="399" name="PlaceHolder 2"/>
          <p:cNvSpPr>
            <a:spLocks noGrp="1"/>
          </p:cNvSpPr>
          <p:nvPr>
            <p:ph type="body"/>
          </p:nvPr>
        </p:nvSpPr>
        <p:spPr>
          <a:xfrm>
            <a:off x="700920" y="4473720"/>
            <a:ext cx="5607360" cy="3659400"/>
          </a:xfrm>
          <a:prstGeom prst="rect">
            <a:avLst/>
          </a:prstGeom>
          <a:noFill/>
          <a:ln w="0">
            <a:noFill/>
          </a:ln>
        </p:spPr>
        <p:txBody>
          <a:bodyPr lIns="93240" rIns="93240" tIns="46440" bIns="46440" anchor="t">
            <a:noAutofit/>
          </a:bodyPr>
          <a:p>
            <a:pPr marL="216000">
              <a:lnSpc>
                <a:spcPct val="100000"/>
              </a:lnSpc>
              <a:buNone/>
              <a:tabLst>
                <a:tab algn="l" pos="0"/>
              </a:tabLst>
            </a:pPr>
            <a:endParaRPr b="0" lang="en-CA" sz="2000" spc="-1" strike="noStrike">
              <a:latin typeface="Arial"/>
            </a:endParaRPr>
          </a:p>
          <a:p>
            <a:pPr marL="216000">
              <a:lnSpc>
                <a:spcPct val="100000"/>
              </a:lnSpc>
              <a:buNone/>
              <a:tabLst>
                <a:tab algn="l" pos="0"/>
              </a:tabLst>
            </a:pPr>
            <a:endParaRPr b="0" lang="en-CA" sz="2000" spc="-1" strike="noStrike">
              <a:latin typeface="Arial"/>
            </a:endParaRPr>
          </a:p>
          <a:p>
            <a:pPr marL="216000">
              <a:lnSpc>
                <a:spcPct val="100000"/>
              </a:lnSpc>
              <a:buNone/>
              <a:tabLst>
                <a:tab algn="l" pos="0"/>
              </a:tabLst>
            </a:pPr>
            <a:endParaRPr b="0" lang="en-CA" sz="2000" spc="-1" strike="noStrike">
              <a:latin typeface="Arial"/>
            </a:endParaRPr>
          </a:p>
        </p:txBody>
      </p:sp>
      <p:sp>
        <p:nvSpPr>
          <p:cNvPr id="400" name="PlaceHolder 3"/>
          <p:cNvSpPr>
            <a:spLocks noGrp="1"/>
          </p:cNvSpPr>
          <p:nvPr>
            <p:ph type="sldNum" idx="24"/>
          </p:nvPr>
        </p:nvSpPr>
        <p:spPr>
          <a:xfrm>
            <a:off x="3970800" y="8830080"/>
            <a:ext cx="3036600" cy="465480"/>
          </a:xfrm>
          <a:prstGeom prst="rect">
            <a:avLst/>
          </a:prstGeom>
          <a:noFill/>
          <a:ln w="0">
            <a:noFill/>
          </a:ln>
        </p:spPr>
        <p:txBody>
          <a:bodyPr lIns="93240" rIns="93240" tIns="46440" bIns="46440" anchor="b">
            <a:noAutofit/>
          </a:bodyPr>
          <a:lstStyle>
            <a:lvl1pPr algn="r">
              <a:lnSpc>
                <a:spcPct val="100000"/>
              </a:lnSpc>
              <a:buNone/>
              <a:tabLst>
                <a:tab algn="l" pos="0"/>
              </a:tabLst>
              <a:defRPr b="0" lang="en-US" sz="1200" spc="-1" strike="noStrike">
                <a:solidFill>
                  <a:srgbClr val="000000"/>
                </a:solidFill>
                <a:latin typeface="+mn-lt"/>
                <a:ea typeface="+mn-ea"/>
              </a:defRPr>
            </a:lvl1pPr>
          </a:lstStyle>
          <a:p>
            <a:pPr algn="r">
              <a:lnSpc>
                <a:spcPct val="100000"/>
              </a:lnSpc>
              <a:buNone/>
              <a:tabLst>
                <a:tab algn="l" pos="0"/>
              </a:tabLst>
            </a:pPr>
            <a:fld id="{356AAAE0-1EF7-4036-955D-B0DDDA0B51AE}" type="slidenum">
              <a:rPr b="0" lang="en-US" sz="1200" spc="-1" strike="noStrike">
                <a:solidFill>
                  <a:srgbClr val="000000"/>
                </a:solidFill>
                <a:latin typeface="+mn-lt"/>
                <a:ea typeface="+mn-ea"/>
              </a:rPr>
              <a:t>&lt;number&gt;</a:t>
            </a:fld>
            <a:endParaRPr b="0" lang="en-CA"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0" y="764280"/>
            <a:ext cx="360" cy="360"/>
          </a:xfrm>
          <a:prstGeom prst="rect">
            <a:avLst/>
          </a:prstGeom>
          <a:ln w="0">
            <a:noFill/>
          </a:ln>
        </p:spPr>
      </p:sp>
      <p:sp>
        <p:nvSpPr>
          <p:cNvPr id="402" name="PlaceHolder 2"/>
          <p:cNvSpPr>
            <a:spLocks noGrp="1"/>
          </p:cNvSpPr>
          <p:nvPr>
            <p:ph type="body"/>
          </p:nvPr>
        </p:nvSpPr>
        <p:spPr>
          <a:xfrm>
            <a:off x="700920" y="4473720"/>
            <a:ext cx="5607360" cy="3659400"/>
          </a:xfrm>
          <a:prstGeom prst="rect">
            <a:avLst/>
          </a:prstGeom>
          <a:noFill/>
          <a:ln w="0">
            <a:noFill/>
          </a:ln>
        </p:spPr>
        <p:txBody>
          <a:bodyPr lIns="93240" rIns="93240" tIns="46440" bIns="46440" anchor="t">
            <a:noAutofit/>
          </a:bodyPr>
          <a:p>
            <a:pPr marL="216000">
              <a:lnSpc>
                <a:spcPct val="100000"/>
              </a:lnSpc>
              <a:buNone/>
              <a:tabLst>
                <a:tab algn="l" pos="0"/>
              </a:tabLst>
            </a:pPr>
            <a:r>
              <a:rPr b="0" lang="en-US" sz="1200" spc="-1" strike="noStrike">
                <a:solidFill>
                  <a:srgbClr val="000000"/>
                </a:solidFill>
                <a:latin typeface="Nirmala UI Semilight"/>
              </a:rPr>
              <a:t>Now is the time to engage in an interactive Q&amp;A session where you can ask questions, share insights, and clarify any doubts about the topics we have covered so far.</a:t>
            </a:r>
            <a:endParaRPr b="0" lang="en-CA" sz="1200" spc="-1" strike="noStrike">
              <a:latin typeface="Arial"/>
            </a:endParaRPr>
          </a:p>
          <a:p>
            <a:pPr marL="216000">
              <a:lnSpc>
                <a:spcPct val="100000"/>
              </a:lnSpc>
              <a:buNone/>
              <a:tabLst>
                <a:tab algn="l" pos="0"/>
              </a:tabLst>
            </a:pPr>
            <a:r>
              <a:rPr b="0" lang="en-US" sz="1200" spc="-1" strike="noStrike">
                <a:solidFill>
                  <a:srgbClr val="000000"/>
                </a:solidFill>
                <a:latin typeface="Nirmala UI Semilight"/>
              </a:rPr>
              <a:t>This open discussion is designed to ensure that every participant has the opportunity to voice their thoughts and learn from the collective experience of the group.</a:t>
            </a:r>
            <a:endParaRPr b="0" lang="en-CA" sz="1200" spc="-1" strike="noStrike">
              <a:latin typeface="Arial"/>
            </a:endParaRPr>
          </a:p>
          <a:p>
            <a:pPr marL="216000">
              <a:lnSpc>
                <a:spcPct val="100000"/>
              </a:lnSpc>
              <a:buNone/>
              <a:tabLst>
                <a:tab algn="l" pos="0"/>
              </a:tabLst>
            </a:pPr>
            <a:r>
              <a:rPr b="0" lang="en-US" sz="1200" spc="-1" strike="noStrike">
                <a:solidFill>
                  <a:srgbClr val="000000"/>
                </a:solidFill>
                <a:latin typeface="Nirmala UI Semilight"/>
              </a:rPr>
              <a:t>Your questions and comments are valuable as they help us identify areas that may need further explanation and enable us to tailor future sessions to your needs.</a:t>
            </a:r>
            <a:endParaRPr b="0" lang="en-CA" sz="1200" spc="-1" strike="noStrike">
              <a:latin typeface="Arial"/>
            </a:endParaRPr>
          </a:p>
          <a:p>
            <a:pPr marL="216000">
              <a:lnSpc>
                <a:spcPct val="100000"/>
              </a:lnSpc>
              <a:buNone/>
              <a:tabLst>
                <a:tab algn="l" pos="0"/>
              </a:tabLst>
            </a:pPr>
            <a:r>
              <a:rPr b="0" lang="en-US" sz="1200" spc="-1" strike="noStrike">
                <a:solidFill>
                  <a:srgbClr val="000000"/>
                </a:solidFill>
                <a:latin typeface="Nirmala UI Semilight"/>
              </a:rPr>
              <a:t>We encourage you to speak up and contribute to the dialogue, as this interaction is one of the key components of our interactive learning approach.</a:t>
            </a:r>
            <a:endParaRPr b="0" lang="en-CA" sz="1200" spc="-1" strike="noStrike">
              <a:latin typeface="Arial"/>
            </a:endParaRPr>
          </a:p>
          <a:p>
            <a:pPr marL="216000">
              <a:lnSpc>
                <a:spcPct val="100000"/>
              </a:lnSpc>
              <a:buNone/>
              <a:tabLst>
                <a:tab algn="l" pos="0"/>
              </a:tabLst>
            </a:pPr>
            <a:r>
              <a:rPr b="0" lang="en-US" sz="1200" spc="-1" strike="noStrike">
                <a:solidFill>
                  <a:srgbClr val="000000"/>
                </a:solidFill>
                <a:latin typeface="Nirmala UI Semilight"/>
              </a:rPr>
              <a:t>As the session progresses, take note of any questions or ideas that you would like to revisit, and feel free to share your perspectives with the class.</a:t>
            </a:r>
            <a:endParaRPr b="0" lang="en-CA" sz="1200" spc="-1" strike="noStrike">
              <a:latin typeface="Arial"/>
            </a:endParaRPr>
          </a:p>
        </p:txBody>
      </p:sp>
      <p:sp>
        <p:nvSpPr>
          <p:cNvPr id="403" name="PlaceHolder 3"/>
          <p:cNvSpPr>
            <a:spLocks noGrp="1"/>
          </p:cNvSpPr>
          <p:nvPr>
            <p:ph type="sldNum" idx="25"/>
          </p:nvPr>
        </p:nvSpPr>
        <p:spPr>
          <a:xfrm>
            <a:off x="3970800" y="8830080"/>
            <a:ext cx="3036600" cy="465480"/>
          </a:xfrm>
          <a:prstGeom prst="rect">
            <a:avLst/>
          </a:prstGeom>
          <a:noFill/>
          <a:ln w="0">
            <a:noFill/>
          </a:ln>
        </p:spPr>
        <p:txBody>
          <a:bodyPr lIns="93240" rIns="93240" tIns="46440" bIns="46440" anchor="b">
            <a:noAutofit/>
          </a:bodyPr>
          <a:lstStyle>
            <a:lvl1pPr algn="r">
              <a:lnSpc>
                <a:spcPct val="100000"/>
              </a:lnSpc>
              <a:buNone/>
              <a:tabLst>
                <a:tab algn="l" pos="0"/>
              </a:tabLst>
              <a:defRPr b="0" lang="en-US" sz="1200" spc="-1" strike="noStrike">
                <a:solidFill>
                  <a:srgbClr val="000000"/>
                </a:solidFill>
                <a:latin typeface="+mn-lt"/>
                <a:ea typeface="+mn-ea"/>
              </a:defRPr>
            </a:lvl1pPr>
          </a:lstStyle>
          <a:p>
            <a:pPr algn="r">
              <a:lnSpc>
                <a:spcPct val="100000"/>
              </a:lnSpc>
              <a:buNone/>
              <a:tabLst>
                <a:tab algn="l" pos="0"/>
              </a:tabLst>
            </a:pPr>
            <a:fld id="{3A34D11A-5284-4A8F-B922-3B44837C1422}" type="slidenum">
              <a:rPr b="0" lang="en-US" sz="1200" spc="-1" strike="noStrike">
                <a:solidFill>
                  <a:srgbClr val="000000"/>
                </a:solidFill>
                <a:latin typeface="+mn-lt"/>
                <a:ea typeface="+mn-ea"/>
              </a:rPr>
              <a:t>&lt;number&gt;</a:t>
            </a:fld>
            <a:endParaRPr b="0" lang="en-CA"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EF7AB8D-EA4F-4A58-9112-E7E4A1038D10}" type="slidenum">
              <a:t>&lt;#&gt;</a:t>
            </a:fld>
          </a:p>
        </p:txBody>
      </p:sp>
      <p:sp>
        <p:nvSpPr>
          <p:cNvPr id="4" name="PlaceHolder 3"/>
          <p:cNvSpPr>
            <a:spLocks noGrp="1"/>
          </p:cNvSpPr>
          <p:nvPr>
            <p:ph type="dt" idx="3"/>
          </p:nvPr>
        </p:nvSpPr>
        <p:spPr/>
        <p:txBody>
          <a:bodyPr/>
          <a:p>
            <a:r>
              <a:rPr lang="en-CA"/>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2"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7298734-E9E4-4FC3-9E37-6C44A3AD1858}" type="slidenum">
              <a:t>&lt;#&gt;</a:t>
            </a:fld>
          </a:p>
        </p:txBody>
      </p:sp>
      <p:sp>
        <p:nvSpPr>
          <p:cNvPr id="7" name="PlaceHolder 6"/>
          <p:cNvSpPr>
            <a:spLocks noGrp="1"/>
          </p:cNvSpPr>
          <p:nvPr>
            <p:ph type="dt" idx="3"/>
          </p:nvPr>
        </p:nvSpPr>
        <p:spPr/>
        <p:txBody>
          <a:bodyPr/>
          <a:p>
            <a:r>
              <a:rPr lang="en-CA"/>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5"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7"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D7F1C0C4-F3C4-45A9-87D4-214EFAB25916}" type="slidenum">
              <a:t>&lt;#&gt;</a:t>
            </a:fld>
          </a:p>
        </p:txBody>
      </p:sp>
      <p:sp>
        <p:nvSpPr>
          <p:cNvPr id="9" name="PlaceHolder 8"/>
          <p:cNvSpPr>
            <a:spLocks noGrp="1"/>
          </p:cNvSpPr>
          <p:nvPr>
            <p:ph type="dt" idx="3"/>
          </p:nvPr>
        </p:nvSpPr>
        <p:spPr/>
        <p:txBody>
          <a:bodyPr/>
          <a:p>
            <a:r>
              <a:rPr lang="en-CA"/>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0"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1"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2"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3"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4"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C99DB1F-912A-4429-BFE3-F2A14B1644D9}" type="slidenum">
              <a:t>&lt;#&gt;</a:t>
            </a:fld>
          </a:p>
        </p:txBody>
      </p:sp>
      <p:sp>
        <p:nvSpPr>
          <p:cNvPr id="11" name="PlaceHolder 10"/>
          <p:cNvSpPr>
            <a:spLocks noGrp="1"/>
          </p:cNvSpPr>
          <p:nvPr>
            <p:ph type="dt" idx="3"/>
          </p:nvPr>
        </p:nvSpPr>
        <p:spPr/>
        <p:txBody>
          <a:bodyPr/>
          <a:p>
            <a:r>
              <a:rPr lang="en-CA"/>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A6AC10D1-84D6-4B21-BE45-923ADA3BFB32}" type="slidenum">
              <a:t>&lt;#&gt;</a:t>
            </a:fld>
          </a:p>
        </p:txBody>
      </p:sp>
      <p:sp>
        <p:nvSpPr>
          <p:cNvPr id="4" name="PlaceHolder 3"/>
          <p:cNvSpPr>
            <a:spLocks noGrp="1"/>
          </p:cNvSpPr>
          <p:nvPr>
            <p:ph type="dt" idx="6"/>
          </p:nvPr>
        </p:nvSpPr>
        <p:spPr/>
        <p:txBody>
          <a:bodyPr/>
          <a:p>
            <a:r>
              <a:rPr lang="en-CA"/>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5"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0400D1E-E6D7-40B6-ACCB-3E9FFBAF9514}" type="slidenum">
              <a:t>&lt;#&gt;</a:t>
            </a:fld>
          </a:p>
        </p:txBody>
      </p:sp>
      <p:sp>
        <p:nvSpPr>
          <p:cNvPr id="6" name="PlaceHolder 5"/>
          <p:cNvSpPr>
            <a:spLocks noGrp="1"/>
          </p:cNvSpPr>
          <p:nvPr>
            <p:ph type="dt" idx="6"/>
          </p:nvPr>
        </p:nvSpPr>
        <p:spPr/>
        <p:txBody>
          <a:bodyPr/>
          <a:p>
            <a:r>
              <a:rPr lang="en-CA"/>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C750EA0-33F6-4B77-86BC-634CCC020AB6}" type="slidenum">
              <a:t>&lt;#&gt;</a:t>
            </a:fld>
          </a:p>
        </p:txBody>
      </p:sp>
      <p:sp>
        <p:nvSpPr>
          <p:cNvPr id="6" name="PlaceHolder 5"/>
          <p:cNvSpPr>
            <a:spLocks noGrp="1"/>
          </p:cNvSpPr>
          <p:nvPr>
            <p:ph type="dt" idx="6"/>
          </p:nvPr>
        </p:nvSpPr>
        <p:spPr/>
        <p:txBody>
          <a:bodyPr/>
          <a:p>
            <a:r>
              <a:rPr lang="en-CA"/>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6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67BFC3C-8BE9-4C2B-AB3D-7AE80AAFB17E}" type="slidenum">
              <a:t>&lt;#&gt;</a:t>
            </a:fld>
          </a:p>
        </p:txBody>
      </p:sp>
      <p:sp>
        <p:nvSpPr>
          <p:cNvPr id="7" name="PlaceHolder 6"/>
          <p:cNvSpPr>
            <a:spLocks noGrp="1"/>
          </p:cNvSpPr>
          <p:nvPr>
            <p:ph type="dt" idx="6"/>
          </p:nvPr>
        </p:nvSpPr>
        <p:spPr/>
        <p:txBody>
          <a:bodyPr/>
          <a:p>
            <a:r>
              <a:rPr lang="en-CA"/>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A69DC62-85AF-4527-9E0A-261C23C83CEA}" type="slidenum">
              <a:t>&lt;#&gt;</a:t>
            </a:fld>
          </a:p>
        </p:txBody>
      </p:sp>
      <p:sp>
        <p:nvSpPr>
          <p:cNvPr id="5" name="PlaceHolder 4"/>
          <p:cNvSpPr>
            <a:spLocks noGrp="1"/>
          </p:cNvSpPr>
          <p:nvPr>
            <p:ph type="dt" idx="6"/>
          </p:nvPr>
        </p:nvSpPr>
        <p:spPr/>
        <p:txBody>
          <a:bodyPr/>
          <a:p>
            <a:r>
              <a:rPr lang="en-CA"/>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7A39DF9-691D-40B7-B5ED-E134839296F1}" type="slidenum">
              <a:t>&lt;#&gt;</a:t>
            </a:fld>
          </a:p>
        </p:txBody>
      </p:sp>
      <p:sp>
        <p:nvSpPr>
          <p:cNvPr id="5" name="PlaceHolder 4"/>
          <p:cNvSpPr>
            <a:spLocks noGrp="1"/>
          </p:cNvSpPr>
          <p:nvPr>
            <p:ph type="dt" idx="6"/>
          </p:nvPr>
        </p:nvSpPr>
        <p:spPr/>
        <p:txBody>
          <a:bodyPr/>
          <a:p>
            <a:r>
              <a:rPr lang="en-CA"/>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6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CE1C822-3F6D-4B50-90C2-A159EDDE6CBF}" type="slidenum">
              <a:t>&lt;#&gt;</a:t>
            </a:fld>
          </a:p>
        </p:txBody>
      </p:sp>
      <p:sp>
        <p:nvSpPr>
          <p:cNvPr id="8" name="PlaceHolder 7"/>
          <p:cNvSpPr>
            <a:spLocks noGrp="1"/>
          </p:cNvSpPr>
          <p:nvPr>
            <p:ph type="dt" idx="6"/>
          </p:nvPr>
        </p:nvSpPr>
        <p:spPr/>
        <p:txBody>
          <a:bodyPr/>
          <a:p>
            <a:r>
              <a:rPr lang="en-CA"/>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118E56C-9D98-4AC3-BD96-DAB163A86C8A}" type="slidenum">
              <a:t>&lt;#&gt;</a:t>
            </a:fld>
          </a:p>
        </p:txBody>
      </p:sp>
      <p:sp>
        <p:nvSpPr>
          <p:cNvPr id="6" name="PlaceHolder 5"/>
          <p:cNvSpPr>
            <a:spLocks noGrp="1"/>
          </p:cNvSpPr>
          <p:nvPr>
            <p:ph type="dt" idx="3"/>
          </p:nvPr>
        </p:nvSpPr>
        <p:spPr/>
        <p:txBody>
          <a:bodyPr/>
          <a:p>
            <a:r>
              <a:rPr lang="en-CA"/>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69"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0"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B8916C5-0CF5-4479-AB6D-A4536870C884}" type="slidenum">
              <a:t>&lt;#&gt;</a:t>
            </a:fld>
          </a:p>
        </p:txBody>
      </p:sp>
      <p:sp>
        <p:nvSpPr>
          <p:cNvPr id="8" name="PlaceHolder 7"/>
          <p:cNvSpPr>
            <a:spLocks noGrp="1"/>
          </p:cNvSpPr>
          <p:nvPr>
            <p:ph type="dt" idx="6"/>
          </p:nvPr>
        </p:nvSpPr>
        <p:spPr/>
        <p:txBody>
          <a:bodyPr/>
          <a:p>
            <a:r>
              <a:rPr lang="en-CA"/>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4"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20F03D8-5971-4632-84D0-449A91EC34F6}" type="slidenum">
              <a:t>&lt;#&gt;</a:t>
            </a:fld>
          </a:p>
        </p:txBody>
      </p:sp>
      <p:sp>
        <p:nvSpPr>
          <p:cNvPr id="8" name="PlaceHolder 7"/>
          <p:cNvSpPr>
            <a:spLocks noGrp="1"/>
          </p:cNvSpPr>
          <p:nvPr>
            <p:ph type="dt" idx="6"/>
          </p:nvPr>
        </p:nvSpPr>
        <p:spPr/>
        <p:txBody>
          <a:bodyPr/>
          <a:p>
            <a:r>
              <a:rPr lang="en-CA"/>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7"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9B8A99F-DAF6-43D0-9738-ECFA7AAD6533}" type="slidenum">
              <a:t>&lt;#&gt;</a:t>
            </a:fld>
          </a:p>
        </p:txBody>
      </p:sp>
      <p:sp>
        <p:nvSpPr>
          <p:cNvPr id="7" name="PlaceHolder 6"/>
          <p:cNvSpPr>
            <a:spLocks noGrp="1"/>
          </p:cNvSpPr>
          <p:nvPr>
            <p:ph type="dt" idx="6"/>
          </p:nvPr>
        </p:nvSpPr>
        <p:spPr/>
        <p:txBody>
          <a:bodyPr/>
          <a:p>
            <a:r>
              <a:rPr lang="en-CA"/>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0"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2"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CB79C9F-A5C2-40AA-9B80-9F1F37866E20}" type="slidenum">
              <a:t>&lt;#&gt;</a:t>
            </a:fld>
          </a:p>
        </p:txBody>
      </p:sp>
      <p:sp>
        <p:nvSpPr>
          <p:cNvPr id="9" name="PlaceHolder 8"/>
          <p:cNvSpPr>
            <a:spLocks noGrp="1"/>
          </p:cNvSpPr>
          <p:nvPr>
            <p:ph type="dt" idx="6"/>
          </p:nvPr>
        </p:nvSpPr>
        <p:spPr/>
        <p:txBody>
          <a:bodyPr/>
          <a:p>
            <a:r>
              <a:rPr lang="en-CA"/>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5"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6"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7"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8"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9"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47B4543C-5A4A-4A56-810B-773ED2F62377}" type="slidenum">
              <a:t>&lt;#&gt;</a:t>
            </a:fld>
          </a:p>
        </p:txBody>
      </p:sp>
      <p:sp>
        <p:nvSpPr>
          <p:cNvPr id="11" name="PlaceHolder 10"/>
          <p:cNvSpPr>
            <a:spLocks noGrp="1"/>
          </p:cNvSpPr>
          <p:nvPr>
            <p:ph type="dt" idx="6"/>
          </p:nvPr>
        </p:nvSpPr>
        <p:spPr/>
        <p:txBody>
          <a:bodyPr/>
          <a:p>
            <a:r>
              <a:rPr lang="en-CA"/>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E069D134-136E-4781-A12E-FAE66B39102A}"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2F0669D3-12F6-4CD9-BCED-D8A7FF44EDAF}"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0"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259CDA54-C0F7-40D5-AE27-9CF3CC89CC18}"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2"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03"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3D84D279-D47A-440D-BCF3-992B61C290D7}"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08A9FA8E-15B1-4D0F-BA4F-79FCCAD2D805}"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3F8C11B-3708-4892-9ED9-1B9775DA6E32}" type="slidenum">
              <a:t>&lt;#&gt;</a:t>
            </a:fld>
          </a:p>
        </p:txBody>
      </p:sp>
      <p:sp>
        <p:nvSpPr>
          <p:cNvPr id="6" name="PlaceHolder 5"/>
          <p:cNvSpPr>
            <a:spLocks noGrp="1"/>
          </p:cNvSpPr>
          <p:nvPr>
            <p:ph type="dt" idx="3"/>
          </p:nvPr>
        </p:nvSpPr>
        <p:spPr/>
        <p:txBody>
          <a:bodyPr/>
          <a:p>
            <a:r>
              <a:rPr lang="en-CA"/>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8CAAAB2-D624-4331-85BB-5601A63D911C}"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08"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09"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D83ADFE-571D-4DFA-88F8-263FB8DF5B1C}"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1"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12"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13"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2D37BD6-0C25-42AC-B185-5E1ACB1D54F4}"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5"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16"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17"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4C1CCA1-BD84-40E0-B09D-4EDBF0D46B04}"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9"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0"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52FAD16B-8CD9-457D-81ED-135C71CBF9EE}"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4"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5"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03C92653-DFE7-4139-85CA-911DBC7E015B}"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7"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8"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9"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30"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31"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32"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A5A93C5D-9092-4497-9923-2CDC6E4572C8}"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A56B79E8-CA45-46E0-A642-6B2EBE6C9703}"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0"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10"/>
          </p:nvPr>
        </p:nvSpPr>
        <p:spPr/>
        <p:txBody>
          <a:bodyPr/>
          <a:p>
            <a:fld id="{B6B6D830-8B5E-413D-BFA9-72D78AED27CA}"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2"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10"/>
          </p:nvPr>
        </p:nvSpPr>
        <p:spPr/>
        <p:txBody>
          <a:bodyPr/>
          <a:p>
            <a:fld id="{9B2B99DC-3D46-4D03-B810-BE89C7D58B42}"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C27336B-185B-40F3-BBB6-9BFC42DB23A9}" type="slidenum">
              <a:t>&lt;#&gt;</a:t>
            </a:fld>
          </a:p>
        </p:txBody>
      </p:sp>
      <p:sp>
        <p:nvSpPr>
          <p:cNvPr id="7" name="PlaceHolder 6"/>
          <p:cNvSpPr>
            <a:spLocks noGrp="1"/>
          </p:cNvSpPr>
          <p:nvPr>
            <p:ph type="dt" idx="3"/>
          </p:nvPr>
        </p:nvSpPr>
        <p:spPr/>
        <p:txBody>
          <a:bodyPr/>
          <a:p>
            <a:r>
              <a:rPr lang="en-CA"/>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4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10"/>
          </p:nvPr>
        </p:nvSpPr>
        <p:spPr/>
        <p:txBody>
          <a:bodyPr/>
          <a:p>
            <a:fld id="{B7746C2E-1905-4169-8651-0149F33EB0A1}"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10"/>
          </p:nvPr>
        </p:nvSpPr>
        <p:spPr/>
        <p:txBody>
          <a:bodyPr/>
          <a:p>
            <a:fld id="{5311A7D3-635E-4F4A-8780-059AC8045581}"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10"/>
          </p:nvPr>
        </p:nvSpPr>
        <p:spPr/>
        <p:txBody>
          <a:bodyPr/>
          <a:p>
            <a:fld id="{0B1D95BB-2224-479B-A739-60CCFE5C6C6B}"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5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4AC6A76C-4DA4-4903-B4C3-C904ACEF8838}"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3"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54"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5"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F4AA41A5-C5CB-4FD4-917A-D2DB386FAF1C}"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8"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9"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2DB851C2-BAEC-4572-8249-B9225A6078F6}"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1"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2"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10"/>
          </p:nvPr>
        </p:nvSpPr>
        <p:spPr/>
        <p:txBody>
          <a:bodyPr/>
          <a:p>
            <a:fld id="{287D3C86-C986-4116-B1AE-892B6AA12F5D}"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5"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7"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9"/>
          </p:nvPr>
        </p:nvSpPr>
        <p:spPr/>
        <p:txBody>
          <a:bodyPr/>
          <a:p>
            <a:r>
              <a:t>Footer</a:t>
            </a:r>
          </a:p>
        </p:txBody>
      </p:sp>
      <p:sp>
        <p:nvSpPr>
          <p:cNvPr id="8" name="PlaceHolder 7"/>
          <p:cNvSpPr>
            <a:spLocks noGrp="1"/>
          </p:cNvSpPr>
          <p:nvPr>
            <p:ph type="sldNum" idx="10"/>
          </p:nvPr>
        </p:nvSpPr>
        <p:spPr/>
        <p:txBody>
          <a:bodyPr/>
          <a:p>
            <a:fld id="{A21DD393-173B-4614-856A-C06AFA35A4B5}"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9"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0"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1"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2"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3"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4"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9"/>
          </p:nvPr>
        </p:nvSpPr>
        <p:spPr/>
        <p:txBody>
          <a:bodyPr/>
          <a:p>
            <a:r>
              <a:t>Footer</a:t>
            </a:r>
          </a:p>
        </p:txBody>
      </p:sp>
      <p:sp>
        <p:nvSpPr>
          <p:cNvPr id="10" name="PlaceHolder 9"/>
          <p:cNvSpPr>
            <a:spLocks noGrp="1"/>
          </p:cNvSpPr>
          <p:nvPr>
            <p:ph type="sldNum" idx="10"/>
          </p:nvPr>
        </p:nvSpPr>
        <p:spPr/>
        <p:txBody>
          <a:bodyPr/>
          <a:p>
            <a:fld id="{DD4233E1-2088-4B00-9CFC-203F021723BF}"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4C5EEB79-F484-4FF1-86FD-A231E94BAF3C}" type="slidenum">
              <a:t>&lt;#&gt;</a:t>
            </a:fld>
          </a:p>
        </p:txBody>
      </p:sp>
      <p:sp>
        <p:nvSpPr>
          <p:cNvPr id="4" name="PlaceHolder 3"/>
          <p:cNvSpPr>
            <a:spLocks noGrp="1"/>
          </p:cNvSpPr>
          <p:nvPr>
            <p:ph type="dt" idx="13"/>
          </p:nvPr>
        </p:nvSpPr>
        <p:spPr/>
        <p:txBody>
          <a:bodyPr/>
          <a:p>
            <a:r>
              <a:rPr lang="en-CA"/>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EBDB58E-04EA-48CA-917D-798EE0E8C8D6}" type="slidenum">
              <a:t>&lt;#&gt;</a:t>
            </a:fld>
          </a:p>
        </p:txBody>
      </p:sp>
      <p:sp>
        <p:nvSpPr>
          <p:cNvPr id="5" name="PlaceHolder 4"/>
          <p:cNvSpPr>
            <a:spLocks noGrp="1"/>
          </p:cNvSpPr>
          <p:nvPr>
            <p:ph type="dt" idx="3"/>
          </p:nvPr>
        </p:nvSpPr>
        <p:spPr/>
        <p:txBody>
          <a:bodyPr/>
          <a:p>
            <a:r>
              <a:rPr lang="en-CA"/>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5"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254E4C29-DEF3-4CB0-921E-83B9E56672AA}" type="slidenum">
              <a:t>&lt;#&gt;</a:t>
            </a:fld>
          </a:p>
        </p:txBody>
      </p:sp>
      <p:sp>
        <p:nvSpPr>
          <p:cNvPr id="6" name="PlaceHolder 5"/>
          <p:cNvSpPr>
            <a:spLocks noGrp="1"/>
          </p:cNvSpPr>
          <p:nvPr>
            <p:ph type="dt" idx="13"/>
          </p:nvPr>
        </p:nvSpPr>
        <p:spPr/>
        <p:txBody>
          <a:bodyPr/>
          <a:p>
            <a:r>
              <a:rPr lang="en-CA"/>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7"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FE590B15-618D-4193-9236-FB61AF6C35D1}" type="slidenum">
              <a:t>&lt;#&gt;</a:t>
            </a:fld>
          </a:p>
        </p:txBody>
      </p:sp>
      <p:sp>
        <p:nvSpPr>
          <p:cNvPr id="6" name="PlaceHolder 5"/>
          <p:cNvSpPr>
            <a:spLocks noGrp="1"/>
          </p:cNvSpPr>
          <p:nvPr>
            <p:ph type="dt" idx="13"/>
          </p:nvPr>
        </p:nvSpPr>
        <p:spPr/>
        <p:txBody>
          <a:bodyPr/>
          <a:p>
            <a:r>
              <a:rPr lang="en-CA"/>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9"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9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ED3D49DD-4FA4-4A58-846C-76AD46DD20D0}" type="slidenum">
              <a:t>&lt;#&gt;</a:t>
            </a:fld>
          </a:p>
        </p:txBody>
      </p:sp>
      <p:sp>
        <p:nvSpPr>
          <p:cNvPr id="7" name="PlaceHolder 6"/>
          <p:cNvSpPr>
            <a:spLocks noGrp="1"/>
          </p:cNvSpPr>
          <p:nvPr>
            <p:ph type="dt" idx="13"/>
          </p:nvPr>
        </p:nvSpPr>
        <p:spPr/>
        <p:txBody>
          <a:bodyPr/>
          <a:p>
            <a:r>
              <a:rPr lang="en-CA"/>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EF9885A1-8FB7-4153-A3CE-1AE83D9A3D84}" type="slidenum">
              <a:t>&lt;#&gt;</a:t>
            </a:fld>
          </a:p>
        </p:txBody>
      </p:sp>
      <p:sp>
        <p:nvSpPr>
          <p:cNvPr id="5" name="PlaceHolder 4"/>
          <p:cNvSpPr>
            <a:spLocks noGrp="1"/>
          </p:cNvSpPr>
          <p:nvPr>
            <p:ph type="dt" idx="13"/>
          </p:nvPr>
        </p:nvSpPr>
        <p:spPr/>
        <p:txBody>
          <a:bodyPr/>
          <a:p>
            <a:r>
              <a:rPr lang="en-CA"/>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D3B90A8C-5F78-4630-8682-D94F4EAB7A5D}" type="slidenum">
              <a:t>&lt;#&gt;</a:t>
            </a:fld>
          </a:p>
        </p:txBody>
      </p:sp>
      <p:sp>
        <p:nvSpPr>
          <p:cNvPr id="5" name="PlaceHolder 4"/>
          <p:cNvSpPr>
            <a:spLocks noGrp="1"/>
          </p:cNvSpPr>
          <p:nvPr>
            <p:ph type="dt" idx="13"/>
          </p:nvPr>
        </p:nvSpPr>
        <p:spPr/>
        <p:txBody>
          <a:bodyPr/>
          <a:p>
            <a:r>
              <a:rPr lang="en-CA"/>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9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9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689818E0-8CC6-4EE8-AD52-ED5D7260D653}" type="slidenum">
              <a:t>&lt;#&gt;</a:t>
            </a:fld>
          </a:p>
        </p:txBody>
      </p:sp>
      <p:sp>
        <p:nvSpPr>
          <p:cNvPr id="8" name="PlaceHolder 7"/>
          <p:cNvSpPr>
            <a:spLocks noGrp="1"/>
          </p:cNvSpPr>
          <p:nvPr>
            <p:ph type="dt" idx="13"/>
          </p:nvPr>
        </p:nvSpPr>
        <p:spPr/>
        <p:txBody>
          <a:bodyPr/>
          <a:p>
            <a:r>
              <a:rPr lang="en-CA"/>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99"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0"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BCC1999-E3E6-4C31-977F-EA386E3951CA}" type="slidenum">
              <a:t>&lt;#&gt;</a:t>
            </a:fld>
          </a:p>
        </p:txBody>
      </p:sp>
      <p:sp>
        <p:nvSpPr>
          <p:cNvPr id="8" name="PlaceHolder 7"/>
          <p:cNvSpPr>
            <a:spLocks noGrp="1"/>
          </p:cNvSpPr>
          <p:nvPr>
            <p:ph type="dt" idx="13"/>
          </p:nvPr>
        </p:nvSpPr>
        <p:spPr/>
        <p:txBody>
          <a:bodyPr/>
          <a:p>
            <a:r>
              <a:rPr lang="en-CA"/>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4"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71890F64-9F31-4B1E-ABDE-574D3DAD77DD}" type="slidenum">
              <a:t>&lt;#&gt;</a:t>
            </a:fld>
          </a:p>
        </p:txBody>
      </p:sp>
      <p:sp>
        <p:nvSpPr>
          <p:cNvPr id="8" name="PlaceHolder 7"/>
          <p:cNvSpPr>
            <a:spLocks noGrp="1"/>
          </p:cNvSpPr>
          <p:nvPr>
            <p:ph type="dt" idx="13"/>
          </p:nvPr>
        </p:nvSpPr>
        <p:spPr/>
        <p:txBody>
          <a:bodyPr/>
          <a:p>
            <a:r>
              <a:rPr lang="en-CA"/>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6"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7"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EB118A30-FD40-4176-AB33-87C307163055}" type="slidenum">
              <a:t>&lt;#&gt;</a:t>
            </a:fld>
          </a:p>
        </p:txBody>
      </p:sp>
      <p:sp>
        <p:nvSpPr>
          <p:cNvPr id="7" name="PlaceHolder 6"/>
          <p:cNvSpPr>
            <a:spLocks noGrp="1"/>
          </p:cNvSpPr>
          <p:nvPr>
            <p:ph type="dt" idx="13"/>
          </p:nvPr>
        </p:nvSpPr>
        <p:spPr/>
        <p:txBody>
          <a:bodyPr/>
          <a:p>
            <a:r>
              <a:rPr lang="en-CA"/>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0"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2"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0928D9DB-F1ED-4C85-B580-C63837FB33A9}" type="slidenum">
              <a:t>&lt;#&gt;</a:t>
            </a:fld>
          </a:p>
        </p:txBody>
      </p:sp>
      <p:sp>
        <p:nvSpPr>
          <p:cNvPr id="9" name="PlaceHolder 8"/>
          <p:cNvSpPr>
            <a:spLocks noGrp="1"/>
          </p:cNvSpPr>
          <p:nvPr>
            <p:ph type="dt" idx="13"/>
          </p:nvPr>
        </p:nvSpPr>
        <p:spPr/>
        <p:txBody>
          <a:bodyPr/>
          <a:p>
            <a:r>
              <a:rPr lang="en-CA"/>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158148C-408C-4D7F-A9E4-8F27F05F0D6C}" type="slidenum">
              <a:t>&lt;#&gt;</a:t>
            </a:fld>
          </a:p>
        </p:txBody>
      </p:sp>
      <p:sp>
        <p:nvSpPr>
          <p:cNvPr id="5" name="PlaceHolder 4"/>
          <p:cNvSpPr>
            <a:spLocks noGrp="1"/>
          </p:cNvSpPr>
          <p:nvPr>
            <p:ph type="dt" idx="3"/>
          </p:nvPr>
        </p:nvSpPr>
        <p:spPr/>
        <p:txBody>
          <a:bodyPr/>
          <a:p>
            <a:r>
              <a:rPr lang="en-CA"/>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4"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5"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6"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7"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8"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9"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7145893B-433F-4B90-8CF5-104825A8577B}" type="slidenum">
              <a:t>&lt;#&gt;</a:t>
            </a:fld>
          </a:p>
        </p:txBody>
      </p:sp>
      <p:sp>
        <p:nvSpPr>
          <p:cNvPr id="11" name="PlaceHolder 10"/>
          <p:cNvSpPr>
            <a:spLocks noGrp="1"/>
          </p:cNvSpPr>
          <p:nvPr>
            <p:ph type="dt" idx="13"/>
          </p:nvPr>
        </p:nvSpPr>
        <p:spPr/>
        <p:txBody>
          <a:bodyPr/>
          <a:p>
            <a:r>
              <a:rPr lang="en-CA"/>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BA5B1F77-646C-4346-A9E9-A01E8A863F84}" type="slidenum">
              <a:t>&lt;#&gt;</a:t>
            </a:fld>
          </a:p>
        </p:txBody>
      </p:sp>
      <p:sp>
        <p:nvSpPr>
          <p:cNvPr id="4" name="PlaceHolder 3"/>
          <p:cNvSpPr>
            <a:spLocks noGrp="1"/>
          </p:cNvSpPr>
          <p:nvPr>
            <p:ph type="dt" idx="16"/>
          </p:nvPr>
        </p:nvSpPr>
        <p:spPr/>
        <p:txBody>
          <a:bodyPr/>
          <a:p>
            <a:r>
              <a:rPr lang="en-CA"/>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0"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A3D9D2CC-9C8B-4A12-8D3E-A3FE3F52EC23}" type="slidenum">
              <a:t>&lt;#&gt;</a:t>
            </a:fld>
          </a:p>
        </p:txBody>
      </p:sp>
      <p:sp>
        <p:nvSpPr>
          <p:cNvPr id="6" name="PlaceHolder 5"/>
          <p:cNvSpPr>
            <a:spLocks noGrp="1"/>
          </p:cNvSpPr>
          <p:nvPr>
            <p:ph type="dt" idx="16"/>
          </p:nvPr>
        </p:nvSpPr>
        <p:spPr/>
        <p:txBody>
          <a:bodyPr/>
          <a:p>
            <a:r>
              <a:rPr lang="en-CA"/>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2"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63F80203-6F6F-45D8-A334-120CB6A365E9}" type="slidenum">
              <a:t>&lt;#&gt;</a:t>
            </a:fld>
          </a:p>
        </p:txBody>
      </p:sp>
      <p:sp>
        <p:nvSpPr>
          <p:cNvPr id="6" name="PlaceHolder 5"/>
          <p:cNvSpPr>
            <a:spLocks noGrp="1"/>
          </p:cNvSpPr>
          <p:nvPr>
            <p:ph type="dt" idx="16"/>
          </p:nvPr>
        </p:nvSpPr>
        <p:spPr/>
        <p:txBody>
          <a:bodyPr/>
          <a:p>
            <a:r>
              <a:rPr lang="en-CA"/>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3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30DDE34E-BE34-40A1-B061-9D365EADC188}" type="slidenum">
              <a:t>&lt;#&gt;</a:t>
            </a:fld>
          </a:p>
        </p:txBody>
      </p:sp>
      <p:sp>
        <p:nvSpPr>
          <p:cNvPr id="7" name="PlaceHolder 6"/>
          <p:cNvSpPr>
            <a:spLocks noGrp="1"/>
          </p:cNvSpPr>
          <p:nvPr>
            <p:ph type="dt" idx="16"/>
          </p:nvPr>
        </p:nvSpPr>
        <p:spPr/>
        <p:txBody>
          <a:bodyPr/>
          <a:p>
            <a:r>
              <a:rPr lang="en-CA"/>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611D2C27-8D4C-45AB-BF97-C97702409FA9}" type="slidenum">
              <a:t>&lt;#&gt;</a:t>
            </a:fld>
          </a:p>
        </p:txBody>
      </p:sp>
      <p:sp>
        <p:nvSpPr>
          <p:cNvPr id="5" name="PlaceHolder 4"/>
          <p:cNvSpPr>
            <a:spLocks noGrp="1"/>
          </p:cNvSpPr>
          <p:nvPr>
            <p:ph type="dt" idx="16"/>
          </p:nvPr>
        </p:nvSpPr>
        <p:spPr/>
        <p:txBody>
          <a:bodyPr/>
          <a:p>
            <a:r>
              <a:rPr lang="en-CA"/>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4690618F-73DE-4340-8B40-EDCC2552F221}" type="slidenum">
              <a:t>&lt;#&gt;</a:t>
            </a:fld>
          </a:p>
        </p:txBody>
      </p:sp>
      <p:sp>
        <p:nvSpPr>
          <p:cNvPr id="5" name="PlaceHolder 4"/>
          <p:cNvSpPr>
            <a:spLocks noGrp="1"/>
          </p:cNvSpPr>
          <p:nvPr>
            <p:ph type="dt" idx="16"/>
          </p:nvPr>
        </p:nvSpPr>
        <p:spPr/>
        <p:txBody>
          <a:bodyPr/>
          <a:p>
            <a:r>
              <a:rPr lang="en-CA"/>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4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DC88A034-42F4-406E-A93A-EAC54B41ED28}" type="slidenum">
              <a:t>&lt;#&gt;</a:t>
            </a:fld>
          </a:p>
        </p:txBody>
      </p:sp>
      <p:sp>
        <p:nvSpPr>
          <p:cNvPr id="8" name="PlaceHolder 7"/>
          <p:cNvSpPr>
            <a:spLocks noGrp="1"/>
          </p:cNvSpPr>
          <p:nvPr>
            <p:ph type="dt" idx="16"/>
          </p:nvPr>
        </p:nvSpPr>
        <p:spPr/>
        <p:txBody>
          <a:bodyPr/>
          <a:p>
            <a:r>
              <a:rPr lang="en-CA"/>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3"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44"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5"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4D687FFC-5572-416A-AE13-4A3597690173}" type="slidenum">
              <a:t>&lt;#&gt;</a:t>
            </a:fld>
          </a:p>
        </p:txBody>
      </p:sp>
      <p:sp>
        <p:nvSpPr>
          <p:cNvPr id="8" name="PlaceHolder 7"/>
          <p:cNvSpPr>
            <a:spLocks noGrp="1"/>
          </p:cNvSpPr>
          <p:nvPr>
            <p:ph type="dt" idx="16"/>
          </p:nvPr>
        </p:nvSpPr>
        <p:spPr/>
        <p:txBody>
          <a:bodyPr/>
          <a:p>
            <a:r>
              <a:rPr lang="en-CA"/>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8"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9"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5F732D60-0DD8-4498-942D-377B6CFD6CEC}" type="slidenum">
              <a:t>&lt;#&gt;</a:t>
            </a:fld>
          </a:p>
        </p:txBody>
      </p:sp>
      <p:sp>
        <p:nvSpPr>
          <p:cNvPr id="8" name="PlaceHolder 7"/>
          <p:cNvSpPr>
            <a:spLocks noGrp="1"/>
          </p:cNvSpPr>
          <p:nvPr>
            <p:ph type="dt" idx="16"/>
          </p:nvPr>
        </p:nvSpPr>
        <p:spPr/>
        <p:txBody>
          <a:bodyPr/>
          <a:p>
            <a:r>
              <a:rPr lang="en-CA"/>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F4FD41D-867D-4461-B65E-FE9BF0B99049}" type="slidenum">
              <a:t>&lt;#&gt;</a:t>
            </a:fld>
          </a:p>
        </p:txBody>
      </p:sp>
      <p:sp>
        <p:nvSpPr>
          <p:cNvPr id="8" name="PlaceHolder 7"/>
          <p:cNvSpPr>
            <a:spLocks noGrp="1"/>
          </p:cNvSpPr>
          <p:nvPr>
            <p:ph type="dt" idx="3"/>
          </p:nvPr>
        </p:nvSpPr>
        <p:spPr/>
        <p:txBody>
          <a:bodyPr/>
          <a:p>
            <a:r>
              <a:rPr lang="en-CA"/>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1"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2"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26D052D6-1F48-4CD0-99D7-2107BE5A8723}" type="slidenum">
              <a:t>&lt;#&gt;</a:t>
            </a:fld>
          </a:p>
        </p:txBody>
      </p:sp>
      <p:sp>
        <p:nvSpPr>
          <p:cNvPr id="7" name="PlaceHolder 6"/>
          <p:cNvSpPr>
            <a:spLocks noGrp="1"/>
          </p:cNvSpPr>
          <p:nvPr>
            <p:ph type="dt" idx="16"/>
          </p:nvPr>
        </p:nvSpPr>
        <p:spPr/>
        <p:txBody>
          <a:bodyPr/>
          <a:p>
            <a:r>
              <a:rPr lang="en-CA"/>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5"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7"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D36C9922-C6FA-4C82-885A-5238EA440E55}" type="slidenum">
              <a:t>&lt;#&gt;</a:t>
            </a:fld>
          </a:p>
        </p:txBody>
      </p:sp>
      <p:sp>
        <p:nvSpPr>
          <p:cNvPr id="9" name="PlaceHolder 8"/>
          <p:cNvSpPr>
            <a:spLocks noGrp="1"/>
          </p:cNvSpPr>
          <p:nvPr>
            <p:ph type="dt" idx="16"/>
          </p:nvPr>
        </p:nvSpPr>
        <p:spPr/>
        <p:txBody>
          <a:bodyPr/>
          <a:p>
            <a:r>
              <a:rPr lang="en-CA"/>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9"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0"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1"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2"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3"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4"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83AFF233-F7C9-431D-B9F8-A6DFD185F268}" type="slidenum">
              <a:t>&lt;#&gt;</a:t>
            </a:fld>
          </a:p>
        </p:txBody>
      </p:sp>
      <p:sp>
        <p:nvSpPr>
          <p:cNvPr id="11" name="PlaceHolder 10"/>
          <p:cNvSpPr>
            <a:spLocks noGrp="1"/>
          </p:cNvSpPr>
          <p:nvPr>
            <p:ph type="dt" idx="16"/>
          </p:nvPr>
        </p:nvSpPr>
        <p:spPr/>
        <p:txBody>
          <a:bodyPr/>
          <a:p>
            <a:r>
              <a:rPr lang="en-CA"/>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ABF67849-0D21-4C48-8049-A170A50E8C4B}" type="slidenum">
              <a:t>&lt;#&gt;</a:t>
            </a:fld>
          </a:p>
        </p:txBody>
      </p:sp>
      <p:sp>
        <p:nvSpPr>
          <p:cNvPr id="4" name="PlaceHolder 3"/>
          <p:cNvSpPr>
            <a:spLocks noGrp="1"/>
          </p:cNvSpPr>
          <p:nvPr>
            <p:ph type="dt" idx="17"/>
          </p:nvPr>
        </p:nvSpPr>
        <p:spPr/>
        <p:txBody>
          <a:bodyPr/>
          <a:p>
            <a:r>
              <a:rPr lang="en-CA"/>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5"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23A22602-55B2-4554-8263-7D1DF2C57D8E}" type="slidenum">
              <a:t>&lt;#&gt;</a:t>
            </a:fld>
          </a:p>
        </p:txBody>
      </p:sp>
      <p:sp>
        <p:nvSpPr>
          <p:cNvPr id="6" name="PlaceHolder 5"/>
          <p:cNvSpPr>
            <a:spLocks noGrp="1"/>
          </p:cNvSpPr>
          <p:nvPr>
            <p:ph type="dt" idx="17"/>
          </p:nvPr>
        </p:nvSpPr>
        <p:spPr/>
        <p:txBody>
          <a:bodyPr/>
          <a:p>
            <a:r>
              <a:rPr lang="en-CA"/>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7"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B873E5BA-620B-4139-80CF-DB3AD9352122}" type="slidenum">
              <a:t>&lt;#&gt;</a:t>
            </a:fld>
          </a:p>
        </p:txBody>
      </p:sp>
      <p:sp>
        <p:nvSpPr>
          <p:cNvPr id="6" name="PlaceHolder 5"/>
          <p:cNvSpPr>
            <a:spLocks noGrp="1"/>
          </p:cNvSpPr>
          <p:nvPr>
            <p:ph type="dt" idx="17"/>
          </p:nvPr>
        </p:nvSpPr>
        <p:spPr/>
        <p:txBody>
          <a:bodyPr/>
          <a:p>
            <a:r>
              <a:rPr lang="en-CA"/>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9"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8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A0769B22-77E2-4BAB-B68D-D8EA4F5C54EE}" type="slidenum">
              <a:t>&lt;#&gt;</a:t>
            </a:fld>
          </a:p>
        </p:txBody>
      </p:sp>
      <p:sp>
        <p:nvSpPr>
          <p:cNvPr id="7" name="PlaceHolder 6"/>
          <p:cNvSpPr>
            <a:spLocks noGrp="1"/>
          </p:cNvSpPr>
          <p:nvPr>
            <p:ph type="dt" idx="17"/>
          </p:nvPr>
        </p:nvSpPr>
        <p:spPr/>
        <p:txBody>
          <a:bodyPr/>
          <a:p>
            <a:r>
              <a:rPr lang="en-CA"/>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7A1DD28E-8CA9-4F9A-A3BA-5F8944422FB1}" type="slidenum">
              <a:t>&lt;#&gt;</a:t>
            </a:fld>
          </a:p>
        </p:txBody>
      </p:sp>
      <p:sp>
        <p:nvSpPr>
          <p:cNvPr id="5" name="PlaceHolder 4"/>
          <p:cNvSpPr>
            <a:spLocks noGrp="1"/>
          </p:cNvSpPr>
          <p:nvPr>
            <p:ph type="dt" idx="17"/>
          </p:nvPr>
        </p:nvSpPr>
        <p:spPr/>
        <p:txBody>
          <a:bodyPr/>
          <a:p>
            <a:r>
              <a:rPr lang="en-CA"/>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C5605E51-A291-41C7-8B24-0AD1247F14D6}" type="slidenum">
              <a:t>&lt;#&gt;</a:t>
            </a:fld>
          </a:p>
        </p:txBody>
      </p:sp>
      <p:sp>
        <p:nvSpPr>
          <p:cNvPr id="5" name="PlaceHolder 4"/>
          <p:cNvSpPr>
            <a:spLocks noGrp="1"/>
          </p:cNvSpPr>
          <p:nvPr>
            <p:ph type="dt" idx="17"/>
          </p:nvPr>
        </p:nvSpPr>
        <p:spPr/>
        <p:txBody>
          <a:bodyPr/>
          <a:p>
            <a:r>
              <a:rPr lang="en-CA"/>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8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8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49D69C30-71F5-479F-A61E-E237B447864F}" type="slidenum">
              <a:t>&lt;#&gt;</a:t>
            </a:fld>
          </a:p>
        </p:txBody>
      </p:sp>
      <p:sp>
        <p:nvSpPr>
          <p:cNvPr id="8" name="PlaceHolder 7"/>
          <p:cNvSpPr>
            <a:spLocks noGrp="1"/>
          </p:cNvSpPr>
          <p:nvPr>
            <p:ph type="dt" idx="17"/>
          </p:nvPr>
        </p:nvSpPr>
        <p:spPr/>
        <p:txBody>
          <a:bodyPr/>
          <a:p>
            <a:r>
              <a:rPr lang="en-CA"/>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4"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04EF7D1-02FF-44A7-962F-E1F07E480894}" type="slidenum">
              <a:t>&lt;#&gt;</a:t>
            </a:fld>
          </a:p>
        </p:txBody>
      </p:sp>
      <p:sp>
        <p:nvSpPr>
          <p:cNvPr id="8" name="PlaceHolder 7"/>
          <p:cNvSpPr>
            <a:spLocks noGrp="1"/>
          </p:cNvSpPr>
          <p:nvPr>
            <p:ph type="dt" idx="3"/>
          </p:nvPr>
        </p:nvSpPr>
        <p:spPr/>
        <p:txBody>
          <a:bodyPr/>
          <a:p>
            <a:r>
              <a:rPr lang="en-CA"/>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89"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0"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C59C367D-C70D-4289-A154-432F3A375ECC}" type="slidenum">
              <a:t>&lt;#&gt;</a:t>
            </a:fld>
          </a:p>
        </p:txBody>
      </p:sp>
      <p:sp>
        <p:nvSpPr>
          <p:cNvPr id="8" name="PlaceHolder 7"/>
          <p:cNvSpPr>
            <a:spLocks noGrp="1"/>
          </p:cNvSpPr>
          <p:nvPr>
            <p:ph type="dt" idx="17"/>
          </p:nvPr>
        </p:nvSpPr>
        <p:spPr/>
        <p:txBody>
          <a:bodyPr/>
          <a:p>
            <a:r>
              <a:rPr lang="en-CA"/>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4"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D56146F4-9B05-481B-BB55-0034636B69AB}" type="slidenum">
              <a:t>&lt;#&gt;</a:t>
            </a:fld>
          </a:p>
        </p:txBody>
      </p:sp>
      <p:sp>
        <p:nvSpPr>
          <p:cNvPr id="8" name="PlaceHolder 7"/>
          <p:cNvSpPr>
            <a:spLocks noGrp="1"/>
          </p:cNvSpPr>
          <p:nvPr>
            <p:ph type="dt" idx="17"/>
          </p:nvPr>
        </p:nvSpPr>
        <p:spPr/>
        <p:txBody>
          <a:bodyPr/>
          <a:p>
            <a:r>
              <a:rPr lang="en-CA"/>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6"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7"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A1DA14F3-F523-45AD-AD92-14783EA8AFD0}" type="slidenum">
              <a:t>&lt;#&gt;</a:t>
            </a:fld>
          </a:p>
        </p:txBody>
      </p:sp>
      <p:sp>
        <p:nvSpPr>
          <p:cNvPr id="7" name="PlaceHolder 6"/>
          <p:cNvSpPr>
            <a:spLocks noGrp="1"/>
          </p:cNvSpPr>
          <p:nvPr>
            <p:ph type="dt" idx="17"/>
          </p:nvPr>
        </p:nvSpPr>
        <p:spPr/>
        <p:txBody>
          <a:bodyPr/>
          <a:p>
            <a:r>
              <a:rPr lang="en-CA"/>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0"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2"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8"/>
          </p:nvPr>
        </p:nvSpPr>
        <p:spPr/>
        <p:txBody>
          <a:bodyPr/>
          <a:p>
            <a:r>
              <a:t>Footer</a:t>
            </a:r>
          </a:p>
        </p:txBody>
      </p:sp>
      <p:sp>
        <p:nvSpPr>
          <p:cNvPr id="8" name="PlaceHolder 7"/>
          <p:cNvSpPr>
            <a:spLocks noGrp="1"/>
          </p:cNvSpPr>
          <p:nvPr>
            <p:ph type="sldNum" idx="19"/>
          </p:nvPr>
        </p:nvSpPr>
        <p:spPr/>
        <p:txBody>
          <a:bodyPr/>
          <a:p>
            <a:fld id="{79A39CC8-E553-4B2F-B449-FDE4133CB3FD}" type="slidenum">
              <a:t>&lt;#&gt;</a:t>
            </a:fld>
          </a:p>
        </p:txBody>
      </p:sp>
      <p:sp>
        <p:nvSpPr>
          <p:cNvPr id="9" name="PlaceHolder 8"/>
          <p:cNvSpPr>
            <a:spLocks noGrp="1"/>
          </p:cNvSpPr>
          <p:nvPr>
            <p:ph type="dt" idx="17"/>
          </p:nvPr>
        </p:nvSpPr>
        <p:spPr/>
        <p:txBody>
          <a:bodyPr/>
          <a:p>
            <a:r>
              <a:rPr lang="en-CA"/>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4"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5"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6"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7"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8"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9"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8"/>
          </p:nvPr>
        </p:nvSpPr>
        <p:spPr/>
        <p:txBody>
          <a:bodyPr/>
          <a:p>
            <a:r>
              <a:t>Footer</a:t>
            </a:r>
          </a:p>
        </p:txBody>
      </p:sp>
      <p:sp>
        <p:nvSpPr>
          <p:cNvPr id="10" name="PlaceHolder 9"/>
          <p:cNvSpPr>
            <a:spLocks noGrp="1"/>
          </p:cNvSpPr>
          <p:nvPr>
            <p:ph type="sldNum" idx="19"/>
          </p:nvPr>
        </p:nvSpPr>
        <p:spPr/>
        <p:txBody>
          <a:bodyPr/>
          <a:p>
            <a:fld id="{44037224-A418-4071-B46A-AFED26CD88CA}" type="slidenum">
              <a:t>&lt;#&gt;</a:t>
            </a:fld>
          </a:p>
        </p:txBody>
      </p:sp>
      <p:sp>
        <p:nvSpPr>
          <p:cNvPr id="11" name="PlaceHolder 10"/>
          <p:cNvSpPr>
            <a:spLocks noGrp="1"/>
          </p:cNvSpPr>
          <p:nvPr>
            <p:ph type="dt" idx="17"/>
          </p:nvPr>
        </p:nvSpPr>
        <p:spPr/>
        <p:txBody>
          <a:bodyPr/>
          <a:p>
            <a:r>
              <a:rPr lang="en-CA"/>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8"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BB1781B-3578-45BF-9A78-BC3EA94D83A4}" type="slidenum">
              <a:t>&lt;#&gt;</a:t>
            </a:fld>
          </a:p>
        </p:txBody>
      </p:sp>
      <p:sp>
        <p:nvSpPr>
          <p:cNvPr id="8" name="PlaceHolder 7"/>
          <p:cNvSpPr>
            <a:spLocks noGrp="1"/>
          </p:cNvSpPr>
          <p:nvPr>
            <p:ph type="dt" idx="3"/>
          </p:nvPr>
        </p:nvSpPr>
        <p:spPr/>
        <p:txBody>
          <a:bodyPr/>
          <a:p>
            <a:r>
              <a:rPr lang="en-CA"/>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6" hidden="1"/>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1" name="Rectangle 7" hidden="1"/>
          <p:cNvSpPr/>
          <p:nvPr/>
        </p:nvSpPr>
        <p:spPr>
          <a:xfrm>
            <a:off x="12001320" y="1371600"/>
            <a:ext cx="189360" cy="5485320"/>
          </a:xfrm>
          <a:prstGeom prst="rect">
            <a:avLst/>
          </a:prstGeom>
          <a:solidFill>
            <a:srgbClr val="000000"/>
          </a:solidFill>
          <a:ln w="28440">
            <a:noFill/>
          </a:ln>
        </p:spPr>
        <p:style>
          <a:lnRef idx="0"/>
          <a:fillRef idx="0"/>
          <a:effectRef idx="0"/>
          <a:fontRef idx="minor"/>
        </p:style>
      </p:sp>
      <p:sp>
        <p:nvSpPr>
          <p:cNvPr id="2" name="Rectangle 8"/>
          <p:cNvSpPr/>
          <p:nvPr/>
        </p:nvSpPr>
        <p:spPr>
          <a:xfrm>
            <a:off x="12001320" y="4846320"/>
            <a:ext cx="189360" cy="2010600"/>
          </a:xfrm>
          <a:prstGeom prst="rect">
            <a:avLst/>
          </a:prstGeom>
          <a:solidFill>
            <a:srgbClr val="d1282e"/>
          </a:solidFill>
          <a:ln w="28440">
            <a:noFill/>
          </a:ln>
        </p:spPr>
        <p:style>
          <a:lnRef idx="0"/>
          <a:fillRef idx="0"/>
          <a:effectRef idx="0"/>
          <a:fontRef idx="minor"/>
        </p:style>
      </p:sp>
      <p:sp>
        <p:nvSpPr>
          <p:cNvPr id="3" name="Rectangle 9"/>
          <p:cNvSpPr/>
          <p:nvPr/>
        </p:nvSpPr>
        <p:spPr>
          <a:xfrm>
            <a:off x="12001320" y="0"/>
            <a:ext cx="189360" cy="4845240"/>
          </a:xfrm>
          <a:prstGeom prst="rect">
            <a:avLst/>
          </a:prstGeom>
          <a:solidFill>
            <a:srgbClr val="000000"/>
          </a:solidFill>
          <a:ln w="28440">
            <a:noFill/>
          </a:ln>
        </p:spPr>
        <p:style>
          <a:lnRef idx="0"/>
          <a:fillRef idx="0"/>
          <a:effectRef idx="0"/>
          <a:fontRef idx="minor"/>
        </p:style>
      </p:sp>
      <p:sp>
        <p:nvSpPr>
          <p:cNvPr id="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edit the title text format</a:t>
            </a:r>
            <a:endParaRPr b="0" lang="en-CA" sz="3600" spc="-1" strike="noStrike" cap="all">
              <a:solidFill>
                <a:srgbClr val="bf0041"/>
              </a:solidFill>
              <a:latin typeface="Leelawadee UI Semilight"/>
            </a:endParaRPr>
          </a:p>
        </p:txBody>
      </p:sp>
      <p:sp>
        <p:nvSpPr>
          <p:cNvPr id="5" name="PlaceHolder 2"/>
          <p:cNvSpPr>
            <a:spLocks noGrp="1"/>
          </p:cNvSpPr>
          <p:nvPr>
            <p:ph type="ftr" idx="1"/>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6" name="PlaceHolder 3"/>
          <p:cNvSpPr>
            <a:spLocks noGrp="1"/>
          </p:cNvSpPr>
          <p:nvPr>
            <p:ph type="sldNum" idx="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000000"/>
                </a:solidFill>
                <a:latin typeface="Arial"/>
              </a:defRPr>
            </a:lvl1pPr>
          </a:lstStyle>
          <a:p>
            <a:pPr>
              <a:lnSpc>
                <a:spcPct val="100000"/>
              </a:lnSpc>
              <a:buNone/>
              <a:tabLst>
                <a:tab algn="l" pos="0"/>
              </a:tabLst>
            </a:pPr>
            <a:fld id="{7B3F66F8-5FD2-46B6-87B1-857F87A5E07A}" type="slidenum">
              <a:rPr b="1" lang="en-US" sz="2400" spc="-1" strike="noStrike">
                <a:solidFill>
                  <a:srgbClr val="000000"/>
                </a:solidFill>
                <a:latin typeface="Arial"/>
              </a:rPr>
              <a:t>&lt;number&gt;</a:t>
            </a:fld>
            <a:endParaRPr b="0" lang="en-CA" sz="2400" spc="-1" strike="noStrike">
              <a:latin typeface="Times New Roman"/>
            </a:endParaRPr>
          </a:p>
        </p:txBody>
      </p:sp>
      <p:sp>
        <p:nvSpPr>
          <p:cNvPr id="7" name="PlaceHolder 4"/>
          <p:cNvSpPr>
            <a:spLocks noGrp="1"/>
          </p:cNvSpPr>
          <p:nvPr>
            <p:ph type="dt" idx="3"/>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
        <p:nvSpPr>
          <p:cNvPr id="8" name="PlaceHolder 5"/>
          <p:cNvSpPr>
            <a:spLocks noGrp="1"/>
          </p:cNvSpPr>
          <p:nvPr>
            <p:ph type="body"/>
          </p:nvPr>
        </p:nvSpPr>
        <p:spPr>
          <a:xfrm>
            <a:off x="424800" y="1015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Click to edit the outline text format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Second Outline Level</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46"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cxnSp>
        <p:nvCxnSpPr>
          <p:cNvPr id="47" name="Straight Connector 8"/>
          <p:cNvCxnSpPr/>
          <p:nvPr/>
        </p:nvCxnSpPr>
        <p:spPr>
          <a:xfrm>
            <a:off x="6663240" y="1656720"/>
            <a:ext cx="1080" cy="4444920"/>
          </a:xfrm>
          <a:prstGeom prst="straightConnector1">
            <a:avLst/>
          </a:prstGeom>
          <a:ln w="9360">
            <a:solidFill>
              <a:srgbClr val="9d1e23"/>
            </a:solidFill>
            <a:round/>
          </a:ln>
        </p:spPr>
      </p:cxnSp>
      <p:sp>
        <p:nvSpPr>
          <p:cNvPr id="4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edit the title text format</a:t>
            </a:r>
            <a:endParaRPr b="0" lang="en-CA" sz="3600" spc="-1" strike="noStrike" cap="all">
              <a:solidFill>
                <a:srgbClr val="bf0041"/>
              </a:solidFill>
              <a:latin typeface="Leelawadee UI Semilight"/>
            </a:endParaRPr>
          </a:p>
        </p:txBody>
      </p:sp>
      <p:sp>
        <p:nvSpPr>
          <p:cNvPr id="49" name="PlaceHolder 2"/>
          <p:cNvSpPr>
            <a:spLocks noGrp="1"/>
          </p:cNvSpPr>
          <p:nvPr>
            <p:ph type="body"/>
          </p:nvPr>
        </p:nvSpPr>
        <p:spPr>
          <a:xfrm>
            <a:off x="609480" y="1073880"/>
            <a:ext cx="4957200" cy="505116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000" spc="-1" strike="noStrike">
                <a:latin typeface="Nirmala UI Semilight"/>
              </a:rPr>
              <a:t>Click to edit the outline text format</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Second Outline Level</a:t>
            </a:r>
            <a:endParaRPr b="0" lang="en-CA" sz="1600" spc="-1" strike="noStrike">
              <a:latin typeface="Nirmala UI Semilight"/>
            </a:endParaRPr>
          </a:p>
          <a:p>
            <a:pPr lvl="2" marL="1296000" indent="-288000">
              <a:spcBef>
                <a:spcPts val="283"/>
              </a:spcBef>
              <a:spcAft>
                <a:spcPts val="283"/>
              </a:spcAft>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
        <p:nvSpPr>
          <p:cNvPr id="50" name="PlaceHolder 3"/>
          <p:cNvSpPr>
            <a:spLocks noGrp="1"/>
          </p:cNvSpPr>
          <p:nvPr>
            <p:ph type="body"/>
          </p:nvPr>
        </p:nvSpPr>
        <p:spPr>
          <a:xfrm>
            <a:off x="5815440" y="1073880"/>
            <a:ext cx="4957200" cy="505116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000" spc="-1" strike="noStrike">
                <a:latin typeface="Nirmala UI Semilight"/>
              </a:rPr>
              <a:t>Click to edit the outline text format</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Second Outline Level</a:t>
            </a:r>
            <a:endParaRPr b="0" lang="en-CA" sz="1600" spc="-1" strike="noStrike">
              <a:latin typeface="Nirmala UI Semilight"/>
            </a:endParaRPr>
          </a:p>
          <a:p>
            <a:pPr lvl="2" marL="1296000" indent="-288000">
              <a:spcBef>
                <a:spcPts val="283"/>
              </a:spcBef>
              <a:spcAft>
                <a:spcPts val="283"/>
              </a:spcAft>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
        <p:nvSpPr>
          <p:cNvPr id="51" name="PlaceHolder 4"/>
          <p:cNvSpPr>
            <a:spLocks noGrp="1"/>
          </p:cNvSpPr>
          <p:nvPr>
            <p:ph type="ftr" idx="4"/>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52" name="PlaceHolder 5"/>
          <p:cNvSpPr>
            <a:spLocks noGrp="1"/>
          </p:cNvSpPr>
          <p:nvPr>
            <p:ph type="sldNum" idx="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8F085A92-4F9A-45E7-BBB9-88010FBC069D}" type="slidenum">
              <a:rPr b="1" lang="en-US" sz="2400" spc="-1" strike="noStrike">
                <a:solidFill>
                  <a:srgbClr val="d1282e"/>
                </a:solidFill>
                <a:latin typeface="Arial"/>
              </a:rPr>
              <a:t>&lt;number&gt;</a:t>
            </a:fld>
            <a:endParaRPr b="0" lang="en-CA" sz="2400" spc="-1" strike="noStrike">
              <a:latin typeface="Times New Roman"/>
            </a:endParaRPr>
          </a:p>
        </p:txBody>
      </p:sp>
      <p:sp>
        <p:nvSpPr>
          <p:cNvPr id="53" name="PlaceHolder 6"/>
          <p:cNvSpPr>
            <a:spLocks noGrp="1"/>
          </p:cNvSpPr>
          <p:nvPr>
            <p:ph type="dt" idx="6"/>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91"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cxnSp>
        <p:nvCxnSpPr>
          <p:cNvPr id="92" name="Straight Connector 8"/>
          <p:cNvCxnSpPr/>
          <p:nvPr/>
        </p:nvCxnSpPr>
        <p:spPr>
          <a:xfrm>
            <a:off x="6663240" y="1541160"/>
            <a:ext cx="1080" cy="4444920"/>
          </a:xfrm>
          <a:prstGeom prst="straightConnector1">
            <a:avLst/>
          </a:prstGeom>
          <a:ln w="9360">
            <a:solidFill>
              <a:srgbClr val="9d1e23"/>
            </a:solidFill>
            <a:round/>
          </a:ln>
        </p:spPr>
      </p:cxnSp>
      <p:sp>
        <p:nvSpPr>
          <p:cNvPr id="93" name="PlaceHolder 1"/>
          <p:cNvSpPr>
            <a:spLocks noGrp="1"/>
          </p:cNvSpPr>
          <p:nvPr>
            <p:ph type="ftr" idx="7"/>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94" name="PlaceHolder 2"/>
          <p:cNvSpPr>
            <a:spLocks noGrp="1"/>
          </p:cNvSpPr>
          <p:nvPr>
            <p:ph type="sldNum" idx="8"/>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219DD611-10B1-42F7-BEC3-9CC803D04E95}" type="slidenum">
              <a:rPr b="1" lang="en-US" sz="2400" spc="-1" strike="noStrike">
                <a:solidFill>
                  <a:srgbClr val="d1282e"/>
                </a:solidFill>
                <a:latin typeface="Arial"/>
              </a:rPr>
              <a:t>&lt;number&gt;</a:t>
            </a:fld>
            <a:endParaRPr b="0" lang="en-CA" sz="2400" spc="-1" strike="noStrike">
              <a:latin typeface="Times New Roman"/>
            </a:endParaRPr>
          </a:p>
        </p:txBody>
      </p:sp>
      <p:sp>
        <p:nvSpPr>
          <p:cNvPr id="95"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134"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sp>
        <p:nvSpPr>
          <p:cNvPr id="13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36" name="PlaceHolder 2"/>
          <p:cNvSpPr>
            <a:spLocks noGrp="1"/>
          </p:cNvSpPr>
          <p:nvPr>
            <p:ph type="body"/>
          </p:nvPr>
        </p:nvSpPr>
        <p:spPr>
          <a:xfrm>
            <a:off x="609480" y="1073880"/>
            <a:ext cx="10158840" cy="5051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137" name="PlaceHolder 3"/>
          <p:cNvSpPr>
            <a:spLocks noGrp="1"/>
          </p:cNvSpPr>
          <p:nvPr>
            <p:ph type="ftr" idx="9"/>
          </p:nvPr>
        </p:nvSpPr>
        <p:spPr>
          <a:xfrm>
            <a:off x="44280" y="6574320"/>
            <a:ext cx="4570920" cy="282600"/>
          </a:xfrm>
          <a:prstGeom prst="rect">
            <a:avLst/>
          </a:prstGeom>
          <a:noFill/>
          <a:ln w="0">
            <a:noFill/>
          </a:ln>
        </p:spPr>
        <p:txBody>
          <a:bodyPr anchor="t">
            <a:noAutofit/>
          </a:bodyPr>
          <a:lstStyle>
            <a:lvl1pPr>
              <a:lnSpc>
                <a:spcPct val="100000"/>
              </a:lnSpc>
              <a:buNone/>
              <a:tabLst>
                <a:tab algn="l" pos="0"/>
              </a:tabLst>
              <a:defRPr b="0" lang="en-US" sz="1000" spc="-1" strike="noStrike">
                <a:solidFill>
                  <a:srgbClr val="a6a6a6"/>
                </a:solidFill>
                <a:latin typeface="Arial"/>
              </a:defRPr>
            </a:lvl1pPr>
          </a:lstStyle>
          <a:p>
            <a:pPr>
              <a:lnSpc>
                <a:spcPct val="100000"/>
              </a:lnSpc>
              <a:buNone/>
              <a:tabLst>
                <a:tab algn="l" pos="0"/>
              </a:tabLst>
            </a:pPr>
            <a:r>
              <a:rPr b="0" lang="en-US" sz="1000" spc="-1" strike="noStrike">
                <a:solidFill>
                  <a:srgbClr val="a6a6a6"/>
                </a:solidFill>
                <a:latin typeface="Arial"/>
              </a:rPr>
              <a:t>&lt;footer&gt;</a:t>
            </a:r>
            <a:endParaRPr b="0" lang="en-CA" sz="1000" spc="-1" strike="noStrike">
              <a:latin typeface="Times New Roman"/>
            </a:endParaRPr>
          </a:p>
        </p:txBody>
      </p:sp>
      <p:sp>
        <p:nvSpPr>
          <p:cNvPr id="138" name="PlaceHolder 4"/>
          <p:cNvSpPr>
            <a:spLocks noGrp="1"/>
          </p:cNvSpPr>
          <p:nvPr>
            <p:ph type="sldNum" idx="10"/>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2735480D-7CC4-4C6C-BCED-E93F13E02D2F}" type="slidenum">
              <a:rPr b="1" lang="en-US" sz="2400" spc="-1" strike="noStrike">
                <a:solidFill>
                  <a:srgbClr val="d1282e"/>
                </a:solidFill>
                <a:latin typeface="Arial"/>
              </a:rPr>
              <a:t>&lt;number&gt;</a:t>
            </a:fld>
            <a:endParaRPr b="0" lang="en-CA"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Rectangle 6" hidden="1"/>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176" name="Rectangle 7" hidden="1"/>
          <p:cNvSpPr/>
          <p:nvPr/>
        </p:nvSpPr>
        <p:spPr>
          <a:xfrm>
            <a:off x="12001320" y="1371600"/>
            <a:ext cx="189360" cy="5485320"/>
          </a:xfrm>
          <a:prstGeom prst="rect">
            <a:avLst/>
          </a:prstGeom>
          <a:solidFill>
            <a:srgbClr val="000000"/>
          </a:solidFill>
          <a:ln w="28440">
            <a:noFill/>
          </a:ln>
        </p:spPr>
        <p:style>
          <a:lnRef idx="0"/>
          <a:fillRef idx="0"/>
          <a:effectRef idx="0"/>
          <a:fontRef idx="minor"/>
        </p:style>
      </p:sp>
      <p:sp>
        <p:nvSpPr>
          <p:cNvPr id="177" name="Rectangle 8"/>
          <p:cNvSpPr/>
          <p:nvPr/>
        </p:nvSpPr>
        <p:spPr>
          <a:xfrm>
            <a:off x="12001320" y="4846320"/>
            <a:ext cx="189360" cy="2010600"/>
          </a:xfrm>
          <a:prstGeom prst="rect">
            <a:avLst/>
          </a:prstGeom>
          <a:solidFill>
            <a:srgbClr val="d1282e"/>
          </a:solidFill>
          <a:ln w="28440">
            <a:noFill/>
          </a:ln>
        </p:spPr>
        <p:style>
          <a:lnRef idx="0"/>
          <a:fillRef idx="0"/>
          <a:effectRef idx="0"/>
          <a:fontRef idx="minor"/>
        </p:style>
      </p:sp>
      <p:sp>
        <p:nvSpPr>
          <p:cNvPr id="178" name="Rectangle 9"/>
          <p:cNvSpPr/>
          <p:nvPr/>
        </p:nvSpPr>
        <p:spPr>
          <a:xfrm>
            <a:off x="12001320" y="0"/>
            <a:ext cx="189360" cy="4845240"/>
          </a:xfrm>
          <a:prstGeom prst="rect">
            <a:avLst/>
          </a:prstGeom>
          <a:solidFill>
            <a:srgbClr val="000000"/>
          </a:solidFill>
          <a:ln w="28440">
            <a:noFill/>
          </a:ln>
        </p:spPr>
        <p:style>
          <a:lnRef idx="0"/>
          <a:fillRef idx="0"/>
          <a:effectRef idx="0"/>
          <a:fontRef idx="minor"/>
        </p:style>
      </p:sp>
      <p:sp>
        <p:nvSpPr>
          <p:cNvPr id="17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edit the title text format</a:t>
            </a:r>
            <a:endParaRPr b="0" lang="en-CA" sz="3600" spc="-1" strike="noStrike" cap="all">
              <a:solidFill>
                <a:srgbClr val="bf0041"/>
              </a:solidFill>
              <a:latin typeface="Leelawadee UI Semilight"/>
            </a:endParaRPr>
          </a:p>
        </p:txBody>
      </p:sp>
      <p:sp>
        <p:nvSpPr>
          <p:cNvPr id="180" name="PlaceHolder 2"/>
          <p:cNvSpPr>
            <a:spLocks noGrp="1"/>
          </p:cNvSpPr>
          <p:nvPr>
            <p:ph type="ftr" idx="11"/>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181" name="PlaceHolder 3"/>
          <p:cNvSpPr>
            <a:spLocks noGrp="1"/>
          </p:cNvSpPr>
          <p:nvPr>
            <p:ph type="sldNum" idx="1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000000"/>
                </a:solidFill>
                <a:latin typeface="Arial"/>
              </a:defRPr>
            </a:lvl1pPr>
          </a:lstStyle>
          <a:p>
            <a:pPr>
              <a:lnSpc>
                <a:spcPct val="100000"/>
              </a:lnSpc>
              <a:buNone/>
              <a:tabLst>
                <a:tab algn="l" pos="0"/>
              </a:tabLst>
            </a:pPr>
            <a:fld id="{B3E441BE-356A-46BD-918F-7F3E7D3CD0CD}" type="slidenum">
              <a:rPr b="1" lang="en-US" sz="2400" spc="-1" strike="noStrike">
                <a:solidFill>
                  <a:srgbClr val="000000"/>
                </a:solidFill>
                <a:latin typeface="Arial"/>
              </a:rPr>
              <a:t>&lt;number&gt;</a:t>
            </a:fld>
            <a:endParaRPr b="0" lang="en-CA" sz="2400" spc="-1" strike="noStrike">
              <a:latin typeface="Times New Roman"/>
            </a:endParaRPr>
          </a:p>
        </p:txBody>
      </p:sp>
      <p:sp>
        <p:nvSpPr>
          <p:cNvPr id="182" name="PlaceHolder 4"/>
          <p:cNvSpPr>
            <a:spLocks noGrp="1"/>
          </p:cNvSpPr>
          <p:nvPr>
            <p:ph type="dt" idx="13"/>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
        <p:nvSpPr>
          <p:cNvPr id="183" name="PlaceHolder 5"/>
          <p:cNvSpPr>
            <a:spLocks noGrp="1"/>
          </p:cNvSpPr>
          <p:nvPr>
            <p:ph type="body"/>
          </p:nvPr>
        </p:nvSpPr>
        <p:spPr>
          <a:xfrm>
            <a:off x="424800" y="1015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Click to edit the outline text format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Second Outline Level</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221"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cxnSp>
        <p:nvCxnSpPr>
          <p:cNvPr id="222" name="Straight Connector 8"/>
          <p:cNvCxnSpPr/>
          <p:nvPr/>
        </p:nvCxnSpPr>
        <p:spPr>
          <a:xfrm>
            <a:off x="6663240" y="1656720"/>
            <a:ext cx="1080" cy="4444920"/>
          </a:xfrm>
          <a:prstGeom prst="straightConnector1">
            <a:avLst/>
          </a:prstGeom>
          <a:ln w="9360">
            <a:solidFill>
              <a:srgbClr val="9d1e23"/>
            </a:solidFill>
            <a:round/>
          </a:ln>
        </p:spPr>
      </p:cxnSp>
      <p:sp>
        <p:nvSpPr>
          <p:cNvPr id="22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24" name="PlaceHolder 2"/>
          <p:cNvSpPr>
            <a:spLocks noGrp="1"/>
          </p:cNvSpPr>
          <p:nvPr>
            <p:ph type="body"/>
          </p:nvPr>
        </p:nvSpPr>
        <p:spPr>
          <a:xfrm>
            <a:off x="609480" y="1073880"/>
            <a:ext cx="4957200" cy="5051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225" name="PlaceHolder 3"/>
          <p:cNvSpPr>
            <a:spLocks noGrp="1"/>
          </p:cNvSpPr>
          <p:nvPr>
            <p:ph type="body"/>
          </p:nvPr>
        </p:nvSpPr>
        <p:spPr>
          <a:xfrm>
            <a:off x="5815440" y="1073880"/>
            <a:ext cx="4957200" cy="5051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226" name="PlaceHolder 4"/>
          <p:cNvSpPr>
            <a:spLocks noGrp="1"/>
          </p:cNvSpPr>
          <p:nvPr>
            <p:ph type="ftr" idx="14"/>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227" name="PlaceHolder 5"/>
          <p:cNvSpPr>
            <a:spLocks noGrp="1"/>
          </p:cNvSpPr>
          <p:nvPr>
            <p:ph type="sldNum" idx="1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A4DA1923-2CFE-48D3-80BF-71DC041E9BBE}" type="slidenum">
              <a:rPr b="1" lang="en-US" sz="2400" spc="-1" strike="noStrike">
                <a:solidFill>
                  <a:srgbClr val="d1282e"/>
                </a:solidFill>
                <a:latin typeface="Arial"/>
              </a:rPr>
              <a:t>&lt;number&gt;</a:t>
            </a:fld>
            <a:endParaRPr b="0" lang="en-CA" sz="2400" spc="-1" strike="noStrike">
              <a:latin typeface="Times New Roman"/>
            </a:endParaRPr>
          </a:p>
        </p:txBody>
      </p:sp>
      <p:sp>
        <p:nvSpPr>
          <p:cNvPr id="228" name="PlaceHolder 6"/>
          <p:cNvSpPr>
            <a:spLocks noGrp="1"/>
          </p:cNvSpPr>
          <p:nvPr>
            <p:ph type="dt" idx="16"/>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 name="Rectangle 6"/>
          <p:cNvSpPr/>
          <p:nvPr/>
        </p:nvSpPr>
        <p:spPr>
          <a:xfrm>
            <a:off x="12001320" y="0"/>
            <a:ext cx="190080" cy="1371240"/>
          </a:xfrm>
          <a:prstGeom prst="rect">
            <a:avLst/>
          </a:prstGeom>
          <a:solidFill>
            <a:srgbClr val="d1282e"/>
          </a:solidFill>
          <a:ln w="28440">
            <a:noFill/>
          </a:ln>
        </p:spPr>
        <p:style>
          <a:lnRef idx="0"/>
          <a:fillRef idx="0"/>
          <a:effectRef idx="0"/>
          <a:fontRef idx="minor"/>
        </p:style>
      </p:sp>
      <p:sp>
        <p:nvSpPr>
          <p:cNvPr id="266" name="Rectangle 7"/>
          <p:cNvSpPr/>
          <p:nvPr/>
        </p:nvSpPr>
        <p:spPr>
          <a:xfrm>
            <a:off x="12001320" y="1371600"/>
            <a:ext cx="190080" cy="5486040"/>
          </a:xfrm>
          <a:prstGeom prst="rect">
            <a:avLst/>
          </a:prstGeom>
          <a:solidFill>
            <a:srgbClr val="000000"/>
          </a:solidFill>
          <a:ln w="28440">
            <a:noFill/>
          </a:ln>
        </p:spPr>
        <p:style>
          <a:lnRef idx="0"/>
          <a:fillRef idx="0"/>
          <a:effectRef idx="0"/>
          <a:fontRef idx="minor"/>
        </p:style>
      </p:sp>
      <p:sp>
        <p:nvSpPr>
          <p:cNvPr id="26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Click to edit Master title style</a:t>
            </a:r>
            <a:endParaRPr b="0" lang="en-US" sz="3600" spc="-1" strike="noStrike">
              <a:solidFill>
                <a:srgbClr val="000000"/>
              </a:solidFill>
              <a:latin typeface="Arial"/>
            </a:endParaRPr>
          </a:p>
        </p:txBody>
      </p:sp>
      <p:sp>
        <p:nvSpPr>
          <p:cNvPr id="268" name="PlaceHolder 2"/>
          <p:cNvSpPr>
            <a:spLocks noGrp="1"/>
          </p:cNvSpPr>
          <p:nvPr>
            <p:ph type="body"/>
          </p:nvPr>
        </p:nvSpPr>
        <p:spPr>
          <a:xfrm>
            <a:off x="2174400" y="1574640"/>
            <a:ext cx="4388760" cy="4525560"/>
          </a:xfrm>
          <a:prstGeom prst="rect">
            <a:avLst/>
          </a:prstGeom>
          <a:noFill/>
          <a:ln w="0">
            <a:noFill/>
          </a:ln>
        </p:spPr>
        <p:txBody>
          <a:bodyPr anchor="t">
            <a:noAutofit/>
          </a:bodyPr>
          <a:p>
            <a:pPr marL="432000" indent="-324000">
              <a:lnSpc>
                <a:spcPct val="100000"/>
              </a:lnSpc>
              <a:spcBef>
                <a:spcPts val="561"/>
              </a:spcBef>
              <a:spcAft>
                <a:spcPts val="601"/>
              </a:spcAft>
              <a:buClr>
                <a:srgbClr val="000000"/>
              </a:buClr>
              <a:buSzPct val="45000"/>
              <a:buFont typeface="Wingdings" charset="2"/>
              <a:buChar char=""/>
              <a:tabLst>
                <a:tab algn="l" pos="0"/>
              </a:tabLst>
            </a:pPr>
            <a:r>
              <a:rPr b="1" lang="en-US" sz="2800" spc="-1" strike="noStrike">
                <a:solidFill>
                  <a:srgbClr val="000000"/>
                </a:solidFill>
                <a:latin typeface="Arial"/>
              </a:rPr>
              <a:t>Edit Master text styles</a:t>
            </a:r>
            <a:endParaRPr b="1" lang="en-US" sz="2800" spc="-1" strike="noStrike">
              <a:solidFill>
                <a:srgbClr val="000000"/>
              </a:solidFill>
              <a:latin typeface="Arial"/>
            </a:endParaRPr>
          </a:p>
          <a:p>
            <a:pPr lvl="1" marL="864000" indent="-324000">
              <a:lnSpc>
                <a:spcPct val="100000"/>
              </a:lnSpc>
              <a:spcBef>
                <a:spcPts val="479"/>
              </a:spcBef>
              <a:buClr>
                <a:srgbClr val="000000"/>
              </a:buClr>
              <a:buSzPct val="75000"/>
              <a:buFont typeface="Symbol" charset="2"/>
              <a:buChar char=""/>
              <a:tabLst>
                <a:tab algn="l" pos="0"/>
              </a:tabLst>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1296000" indent="-288000">
              <a:lnSpc>
                <a:spcPct val="100000"/>
              </a:lnSpc>
              <a:spcBef>
                <a:spcPts val="400"/>
              </a:spcBef>
              <a:buClr>
                <a:srgbClr val="000000"/>
              </a:buClr>
              <a:buSzPct val="45000"/>
              <a:buFont typeface="Wingdings" charset="2"/>
              <a:buChar char=""/>
              <a:tabLst>
                <a:tab algn="l" pos="0"/>
              </a:tabLst>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1728000" indent="-216000">
              <a:lnSpc>
                <a:spcPct val="100000"/>
              </a:lnSpc>
              <a:spcBef>
                <a:spcPts val="360"/>
              </a:spcBef>
              <a:buClr>
                <a:srgbClr val="000000"/>
              </a:buClr>
              <a:buSzPct val="75000"/>
              <a:buFont typeface="Symbol" charset="2"/>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160000" indent="-216000">
              <a:lnSpc>
                <a:spcPct val="100000"/>
              </a:lnSpc>
              <a:spcBef>
                <a:spcPts val="360"/>
              </a:spcBef>
              <a:buClr>
                <a:srgbClr val="000000"/>
              </a:buClr>
              <a:buSzPct val="45000"/>
              <a:buFont typeface="Wingdings" charset="2"/>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269" name="PlaceHolder 3"/>
          <p:cNvSpPr>
            <a:spLocks noGrp="1"/>
          </p:cNvSpPr>
          <p:nvPr>
            <p:ph type="body"/>
          </p:nvPr>
        </p:nvSpPr>
        <p:spPr>
          <a:xfrm>
            <a:off x="6786720" y="1574640"/>
            <a:ext cx="4388760" cy="4525560"/>
          </a:xfrm>
          <a:prstGeom prst="rect">
            <a:avLst/>
          </a:prstGeom>
          <a:noFill/>
          <a:ln w="0">
            <a:noFill/>
          </a:ln>
        </p:spPr>
        <p:txBody>
          <a:bodyPr anchor="t">
            <a:noAutofit/>
          </a:bodyPr>
          <a:p>
            <a:pPr>
              <a:lnSpc>
                <a:spcPct val="100000"/>
              </a:lnSpc>
              <a:spcBef>
                <a:spcPts val="561"/>
              </a:spcBef>
              <a:spcAft>
                <a:spcPts val="601"/>
              </a:spcAft>
              <a:buNone/>
              <a:tabLst>
                <a:tab algn="l" pos="0"/>
              </a:tabLst>
            </a:pPr>
            <a:r>
              <a:rPr b="1" lang="en-US" sz="2800" spc="-1" strike="noStrike">
                <a:solidFill>
                  <a:srgbClr val="000000"/>
                </a:solidFill>
                <a:latin typeface="Arial"/>
              </a:rPr>
              <a:t>Edit Master text styles</a:t>
            </a:r>
            <a:endParaRPr b="1" lang="en-US" sz="2800" spc="-1" strike="noStrike">
              <a:solidFill>
                <a:srgbClr val="000000"/>
              </a:solidFill>
              <a:latin typeface="Arial"/>
            </a:endParaRPr>
          </a:p>
          <a:p>
            <a:pPr lvl="1" marL="457200" indent="-182880">
              <a:lnSpc>
                <a:spcPct val="100000"/>
              </a:lnSpc>
              <a:spcBef>
                <a:spcPts val="479"/>
              </a:spcBef>
              <a:buClr>
                <a:srgbClr val="d1282e"/>
              </a:buClr>
              <a:buFont typeface="Arial"/>
              <a:buChar char="•"/>
              <a:tabLst>
                <a:tab algn="l" pos="0"/>
              </a:tabLst>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1143000" indent="-22860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16002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0574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270" name="PlaceHolder 4"/>
          <p:cNvSpPr>
            <a:spLocks noGrp="1"/>
          </p:cNvSpPr>
          <p:nvPr>
            <p:ph type="dt" idx="17"/>
          </p:nvPr>
        </p:nvSpPr>
        <p:spPr>
          <a:xfrm>
            <a:off x="609480" y="6172200"/>
            <a:ext cx="4571640" cy="304560"/>
          </a:xfrm>
          <a:prstGeom prst="rect">
            <a:avLst/>
          </a:prstGeom>
          <a:noFill/>
          <a:ln w="0">
            <a:noFill/>
          </a:ln>
        </p:spPr>
        <p:txBody>
          <a:bodyPr bIns="0" anchor="b">
            <a:noAutofit/>
          </a:bodyPr>
          <a:lstStyle>
            <a:lvl1pPr>
              <a:lnSpc>
                <a:spcPct val="100000"/>
              </a:lnSpc>
              <a:buNone/>
              <a:defRPr b="0" lang="en-US" sz="1000" spc="-1" strike="noStrike">
                <a:solidFill>
                  <a:srgbClr val="000000"/>
                </a:solidFill>
                <a:latin typeface="Arial"/>
              </a:defRPr>
            </a:lvl1pPr>
          </a:lstStyle>
          <a:p>
            <a:pPr>
              <a:lnSpc>
                <a:spcPct val="100000"/>
              </a:lnSpc>
              <a:buNone/>
            </a:pPr>
            <a:r>
              <a:rPr b="0" lang="en-US" sz="1000" spc="-1" strike="noStrike">
                <a:solidFill>
                  <a:srgbClr val="000000"/>
                </a:solidFill>
                <a:latin typeface="Arial"/>
              </a:rPr>
              <a:t>&lt;date/time&gt;</a:t>
            </a:r>
            <a:endParaRPr b="0" lang="en-CA" sz="1000" spc="-1" strike="noStrike">
              <a:latin typeface="Times New Roman"/>
            </a:endParaRPr>
          </a:p>
        </p:txBody>
      </p:sp>
      <p:sp>
        <p:nvSpPr>
          <p:cNvPr id="271" name="PlaceHolder 5"/>
          <p:cNvSpPr>
            <a:spLocks noGrp="1"/>
          </p:cNvSpPr>
          <p:nvPr>
            <p:ph type="ftr" idx="18"/>
          </p:nvPr>
        </p:nvSpPr>
        <p:spPr>
          <a:xfrm>
            <a:off x="609480" y="6492960"/>
            <a:ext cx="4571640" cy="283320"/>
          </a:xfrm>
          <a:prstGeom prst="rect">
            <a:avLst/>
          </a:prstGeom>
          <a:noFill/>
          <a:ln w="0">
            <a:noFill/>
          </a:ln>
        </p:spPr>
        <p:txBody>
          <a:bodyPr anchor="t">
            <a:noAutofit/>
          </a:bodyPr>
          <a:lstStyle>
            <a:lvl1pPr>
              <a:lnSpc>
                <a:spcPct val="100000"/>
              </a:lnSpc>
              <a:buNone/>
              <a:defRPr b="0" lang="en-CA" sz="1000" spc="-1" strike="noStrike">
                <a:solidFill>
                  <a:srgbClr val="000000"/>
                </a:solidFill>
                <a:latin typeface="Arial"/>
              </a:defRPr>
            </a:lvl1pPr>
          </a:lstStyle>
          <a:p>
            <a:pPr>
              <a:lnSpc>
                <a:spcPct val="100000"/>
              </a:lnSpc>
              <a:buNone/>
            </a:pPr>
            <a:r>
              <a:rPr b="0" lang="en-CA" sz="1000" spc="-1" strike="noStrike">
                <a:solidFill>
                  <a:srgbClr val="000000"/>
                </a:solidFill>
                <a:latin typeface="Arial"/>
              </a:rPr>
              <a:t>&lt;footer&gt;</a:t>
            </a:r>
            <a:endParaRPr b="0" lang="en-CA" sz="1000" spc="-1" strike="noStrike">
              <a:latin typeface="Times New Roman"/>
            </a:endParaRPr>
          </a:p>
        </p:txBody>
      </p:sp>
      <p:sp>
        <p:nvSpPr>
          <p:cNvPr id="272" name="PlaceHolder 6"/>
          <p:cNvSpPr>
            <a:spLocks noGrp="1"/>
          </p:cNvSpPr>
          <p:nvPr>
            <p:ph type="sldNum" idx="19"/>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7F57D087-FE3A-4078-BAE6-125297609ECB}" type="slidenum">
              <a:rPr b="1" lang="en-US" sz="2400" spc="-1" strike="noStrike">
                <a:solidFill>
                  <a:srgbClr val="d1282e"/>
                </a:solidFill>
                <a:latin typeface="Arial"/>
              </a:rPr>
              <a:t>&lt;number&gt;</a:t>
            </a:fld>
            <a:endParaRPr b="0" lang="en-CA" sz="2400" spc="-1" strike="noStrike">
              <a:latin typeface="Times New Roman"/>
            </a:endParaRPr>
          </a:p>
        </p:txBody>
      </p:sp>
      <p:cxnSp>
        <p:nvCxnSpPr>
          <p:cNvPr id="273" name="Straight Connector 8"/>
          <p:cNvCxnSpPr/>
          <p:nvPr/>
        </p:nvCxnSpPr>
        <p:spPr>
          <a:xfrm>
            <a:off x="6663240" y="1656720"/>
            <a:ext cx="360" cy="4444200"/>
          </a:xfrm>
          <a:prstGeom prst="straightConnector1">
            <a:avLst/>
          </a:prstGeom>
          <a:ln w="9360">
            <a:solidFill>
              <a:srgbClr val="9d1e23"/>
            </a:solidFill>
            <a:round/>
          </a:ln>
        </p:spPr>
      </p:cxn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1.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51.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51.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1.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1.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1.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1.xml"/>
</Relationships>
</file>

<file path=ppt/slides/_rels/slide3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1.xml"/>
</Relationships>
</file>

<file path=ppt/slides/_rels/slide3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1.xml"/>
</Relationships>
</file>

<file path=ppt/slides/_rels/slide3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7.xml"/><Relationship Id="rId3" Type="http://schemas.openxmlformats.org/officeDocument/2006/relationships/notesSlide" Target="../notesSlides/notesSlide4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Picture 5" descr=""/>
          <p:cNvPicPr/>
          <p:nvPr/>
        </p:nvPicPr>
        <p:blipFill>
          <a:blip r:embed="rId1"/>
          <a:stretch/>
        </p:blipFill>
        <p:spPr>
          <a:xfrm>
            <a:off x="0" y="1303920"/>
            <a:ext cx="12191040" cy="6094800"/>
          </a:xfrm>
          <a:prstGeom prst="rect">
            <a:avLst/>
          </a:prstGeom>
          <a:ln w="0">
            <a:noFill/>
          </a:ln>
        </p:spPr>
      </p:pic>
      <p:sp>
        <p:nvSpPr>
          <p:cNvPr id="317" name="PlaceHolder 1"/>
          <p:cNvSpPr>
            <a:spLocks noGrp="1"/>
          </p:cNvSpPr>
          <p:nvPr>
            <p:ph type="ftr" idx="23"/>
          </p:nvPr>
        </p:nvSpPr>
        <p:spPr>
          <a:xfrm>
            <a:off x="9588960" y="127440"/>
            <a:ext cx="2602080" cy="339120"/>
          </a:xfrm>
          <a:prstGeom prst="rect">
            <a:avLst/>
          </a:prstGeom>
          <a:noFill/>
          <a:ln w="0">
            <a:noFill/>
          </a:ln>
        </p:spPr>
        <p:txBody>
          <a:bodyPr anchor="t">
            <a:noAutofit/>
          </a:bodyPr>
          <a:lstStyle>
            <a:lvl1pPr>
              <a:lnSpc>
                <a:spcPct val="100000"/>
              </a:lnSpc>
              <a:buNone/>
              <a:tabLst>
                <a:tab algn="l" pos="0"/>
              </a:tabLst>
              <a:defRPr b="0" lang="en-US" sz="1100" spc="-1" strike="noStrike">
                <a:solidFill>
                  <a:srgbClr val="a6a6a6"/>
                </a:solidFill>
                <a:latin typeface="Arial"/>
              </a:defRPr>
            </a:lvl1pPr>
          </a:lstStyle>
          <a:p>
            <a:pPr>
              <a:lnSpc>
                <a:spcPct val="100000"/>
              </a:lnSpc>
              <a:buNone/>
              <a:tabLst>
                <a:tab algn="l" pos="0"/>
              </a:tabLst>
            </a:pPr>
            <a:r>
              <a:rPr b="0" lang="en-US" sz="1100" spc="-1" strike="noStrike">
                <a:solidFill>
                  <a:srgbClr val="a6a6a6"/>
                </a:solidFill>
                <a:latin typeface="Arial"/>
              </a:rPr>
              <a:t>“</a:t>
            </a:r>
            <a:r>
              <a:rPr b="0" lang="en-US" sz="1100" spc="-1" strike="noStrike">
                <a:solidFill>
                  <a:srgbClr val="a6a6a6"/>
                </a:solidFill>
                <a:latin typeface="Arial"/>
              </a:rPr>
              <a:t>Develop a passion for learning.”</a:t>
            </a:r>
            <a:endParaRPr b="0" lang="en-CA" sz="1100" spc="-1" strike="noStrike">
              <a:latin typeface="Times New Roman"/>
            </a:endParaRPr>
          </a:p>
        </p:txBody>
      </p:sp>
      <p:sp>
        <p:nvSpPr>
          <p:cNvPr id="318" name="Text Box 2"/>
          <p:cNvSpPr/>
          <p:nvPr/>
        </p:nvSpPr>
        <p:spPr>
          <a:xfrm>
            <a:off x="58680" y="468000"/>
            <a:ext cx="10306080" cy="1225800"/>
          </a:xfrm>
          <a:prstGeom prst="rect">
            <a:avLst/>
          </a:prstGeom>
          <a:noFill/>
          <a:ln w="9360">
            <a:noFill/>
          </a:ln>
        </p:spPr>
        <p:style>
          <a:lnRef idx="0"/>
          <a:fillRef idx="0"/>
          <a:effectRef idx="0"/>
          <a:fontRef idx="minor"/>
        </p:style>
        <p:txBody>
          <a:bodyPr lIns="90000" rIns="90000" tIns="45000" bIns="45000" anchor="t">
            <a:spAutoFit/>
          </a:bodyPr>
          <a:p>
            <a:pPr>
              <a:lnSpc>
                <a:spcPct val="107000"/>
              </a:lnSpc>
              <a:spcAft>
                <a:spcPts val="799"/>
              </a:spcAft>
              <a:buNone/>
            </a:pPr>
            <a:r>
              <a:rPr b="0" lang="en-US" sz="3600" spc="-1" strike="noStrike">
                <a:solidFill>
                  <a:srgbClr val="ff0000"/>
                </a:solidFill>
                <a:latin typeface="Gadugi"/>
                <a:ea typeface="Calibri"/>
              </a:rPr>
              <a:t>RISK AND RESILIENCE BOOTCAMP</a:t>
            </a:r>
            <a:br>
              <a:rPr sz="3600"/>
            </a:br>
            <a:endParaRPr b="0" lang="en-CA" sz="3600" spc="-1" strike="noStrike">
              <a:latin typeface="Arial"/>
            </a:endParaRPr>
          </a:p>
        </p:txBody>
      </p:sp>
      <p:sp>
        <p:nvSpPr>
          <p:cNvPr id="319" name="Oval 1"/>
          <p:cNvSpPr/>
          <p:nvPr/>
        </p:nvSpPr>
        <p:spPr>
          <a:xfrm>
            <a:off x="11068920" y="5891760"/>
            <a:ext cx="619200" cy="619200"/>
          </a:xfrm>
          <a:prstGeom prst="ellipse">
            <a:avLst/>
          </a:prstGeom>
          <a:solidFill>
            <a:srgbClr val="7a7a7a"/>
          </a:solidFill>
          <a:ln w="28440">
            <a:noFill/>
          </a:ln>
        </p:spPr>
        <p:style>
          <a:lnRef idx="0"/>
          <a:fillRef idx="0"/>
          <a:effectRef idx="0"/>
          <a:fontRef idx="minor"/>
        </p:style>
        <p:txBody>
          <a:bodyPr lIns="90000" rIns="90000" tIns="45000" bIns="45000" anchor="ctr">
            <a:noAutofit/>
          </a:bodyPr>
          <a:p>
            <a:pPr algn="ctr">
              <a:lnSpc>
                <a:spcPct val="100000"/>
              </a:lnSpc>
              <a:buNone/>
            </a:pPr>
            <a:r>
              <a:rPr b="1" lang="en-US" sz="2800" spc="-1" strike="noStrike">
                <a:solidFill>
                  <a:srgbClr val="ffffff"/>
                </a:solidFill>
                <a:latin typeface="Arial"/>
              </a:rPr>
              <a:t>1</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Correlation with Resilience</a:t>
            </a:r>
            <a:endParaRPr b="0" lang="en-CA" sz="3600" spc="-1" strike="noStrike" cap="all">
              <a:solidFill>
                <a:srgbClr val="bf0041"/>
              </a:solidFill>
              <a:latin typeface="Leelawadee UI Semilight"/>
            </a:endParaRPr>
          </a:p>
        </p:txBody>
      </p:sp>
      <p:pic>
        <p:nvPicPr>
          <p:cNvPr id="336" name="" descr=""/>
          <p:cNvPicPr/>
          <p:nvPr/>
        </p:nvPicPr>
        <p:blipFill>
          <a:blip r:embed="rId1"/>
          <a:stretch/>
        </p:blipFill>
        <p:spPr>
          <a:xfrm>
            <a:off x="1234080" y="1175040"/>
            <a:ext cx="9438120" cy="468864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Theory vs reality</a:t>
            </a:r>
            <a:endParaRPr b="0" lang="en-CA" sz="3600" spc="-1" strike="noStrike" cap="all">
              <a:solidFill>
                <a:srgbClr val="bf0041"/>
              </a:solidFill>
              <a:latin typeface="Leelawadee UI Semilight"/>
            </a:endParaRPr>
          </a:p>
        </p:txBody>
      </p:sp>
      <p:sp>
        <p:nvSpPr>
          <p:cNvPr id="338" name="PlaceHolder 2"/>
          <p:cNvSpPr>
            <a:spLocks noGrp="1"/>
          </p:cNvSpPr>
          <p:nvPr>
            <p:ph/>
          </p:nvPr>
        </p:nvSpPr>
        <p:spPr>
          <a:xfrm>
            <a:off x="424800" y="1051200"/>
            <a:ext cx="10340640" cy="15181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The concepts presented so far are theoretical</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But the ability to be effective in each of these areas depends on the process maturity of the organization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maturity definition recap below describes the process of becoming risk culture “mature”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endParaRPr b="0" lang="en-CA" sz="1800" spc="-1" strike="noStrike">
              <a:latin typeface="Nirmala UI Semilight"/>
            </a:endParaRPr>
          </a:p>
        </p:txBody>
      </p:sp>
      <p:pic>
        <p:nvPicPr>
          <p:cNvPr id="339" name="" descr=""/>
          <p:cNvPicPr/>
          <p:nvPr/>
        </p:nvPicPr>
        <p:blipFill>
          <a:blip r:embed="rId1"/>
          <a:stretch/>
        </p:blipFill>
        <p:spPr>
          <a:xfrm>
            <a:off x="2541240" y="2787120"/>
            <a:ext cx="6391440" cy="3445200"/>
          </a:xfrm>
          <a:prstGeom prst="rect">
            <a:avLst/>
          </a:prstGeom>
          <a:ln w="0">
            <a:noFill/>
          </a:ln>
        </p:spPr>
      </p:pic>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Appetite and Maturity</a:t>
            </a:r>
            <a:endParaRPr b="0" lang="en-CA" sz="3600" spc="-1" strike="noStrike" cap="all">
              <a:solidFill>
                <a:srgbClr val="bf0041"/>
              </a:solidFill>
              <a:latin typeface="Leelawadee UI Semilight"/>
            </a:endParaRPr>
          </a:p>
        </p:txBody>
      </p:sp>
      <p:pic>
        <p:nvPicPr>
          <p:cNvPr id="341" name="" descr=""/>
          <p:cNvPicPr/>
          <p:nvPr/>
        </p:nvPicPr>
        <p:blipFill>
          <a:blip r:embed="rId1"/>
          <a:stretch/>
        </p:blipFill>
        <p:spPr>
          <a:xfrm>
            <a:off x="2207880" y="1135440"/>
            <a:ext cx="6845760" cy="504720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Tolerance and Maturity</a:t>
            </a:r>
            <a:endParaRPr b="0" lang="en-CA" sz="3600" spc="-1" strike="noStrike" cap="all">
              <a:solidFill>
                <a:srgbClr val="bf0041"/>
              </a:solidFill>
              <a:latin typeface="Leelawadee UI Semilight"/>
            </a:endParaRPr>
          </a:p>
        </p:txBody>
      </p:sp>
      <p:pic>
        <p:nvPicPr>
          <p:cNvPr id="343" name="" descr=""/>
          <p:cNvPicPr/>
          <p:nvPr/>
        </p:nvPicPr>
        <p:blipFill>
          <a:blip r:embed="rId1"/>
          <a:stretch/>
        </p:blipFill>
        <p:spPr>
          <a:xfrm>
            <a:off x="2295000" y="1009800"/>
            <a:ext cx="7504200" cy="497088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Capacity and Maturity</a:t>
            </a:r>
            <a:endParaRPr b="0" lang="en-CA" sz="3600" spc="-1" strike="noStrike" cap="all">
              <a:solidFill>
                <a:srgbClr val="bf0041"/>
              </a:solidFill>
              <a:latin typeface="Leelawadee UI Semilight"/>
            </a:endParaRPr>
          </a:p>
        </p:txBody>
      </p:sp>
      <p:pic>
        <p:nvPicPr>
          <p:cNvPr id="345" name="" descr=""/>
          <p:cNvPicPr/>
          <p:nvPr/>
        </p:nvPicPr>
        <p:blipFill>
          <a:blip r:embed="rId1"/>
          <a:stretch/>
        </p:blipFill>
        <p:spPr>
          <a:xfrm>
            <a:off x="2119680" y="1062360"/>
            <a:ext cx="7504200" cy="497088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Culture and Maturity</a:t>
            </a:r>
            <a:r>
              <a:rPr b="0" lang="en-CA" sz="3600" spc="-1" strike="noStrike" cap="all">
                <a:solidFill>
                  <a:srgbClr val="bf0041"/>
                </a:solidFill>
                <a:latin typeface="Leelawadee UI Semilight"/>
              </a:rPr>
              <a:t>	</a:t>
            </a:r>
            <a:endParaRPr b="0" lang="en-CA" sz="3600" spc="-1" strike="noStrike" cap="all">
              <a:solidFill>
                <a:srgbClr val="bf0041"/>
              </a:solidFill>
              <a:latin typeface="Leelawadee UI Semilight"/>
            </a:endParaRPr>
          </a:p>
        </p:txBody>
      </p:sp>
      <p:pic>
        <p:nvPicPr>
          <p:cNvPr id="347" name="" descr=""/>
          <p:cNvPicPr/>
          <p:nvPr/>
        </p:nvPicPr>
        <p:blipFill>
          <a:blip r:embed="rId1"/>
          <a:stretch/>
        </p:blipFill>
        <p:spPr>
          <a:xfrm>
            <a:off x="1823040" y="1049040"/>
            <a:ext cx="7504200" cy="518976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Maturity vs. Resilience Capability</a:t>
            </a:r>
            <a:r>
              <a:rPr b="0" lang="en-CA" sz="3600" spc="-1" strike="noStrike" cap="all">
                <a:solidFill>
                  <a:srgbClr val="bf0041"/>
                </a:solidFill>
                <a:latin typeface="Leelawadee UI Semilight"/>
              </a:rPr>
              <a:t>	</a:t>
            </a:r>
            <a:endParaRPr b="0" lang="en-CA" sz="3600" spc="-1" strike="noStrike" cap="all">
              <a:solidFill>
                <a:srgbClr val="bf0041"/>
              </a:solidFill>
              <a:latin typeface="Leelawadee UI Semilight"/>
            </a:endParaRPr>
          </a:p>
        </p:txBody>
      </p:sp>
      <p:pic>
        <p:nvPicPr>
          <p:cNvPr id="349" name="" descr=""/>
          <p:cNvPicPr/>
          <p:nvPr/>
        </p:nvPicPr>
        <p:blipFill>
          <a:blip r:embed="rId1"/>
          <a:stretch/>
        </p:blipFill>
        <p:spPr>
          <a:xfrm>
            <a:off x="1369080" y="1236600"/>
            <a:ext cx="8711640" cy="406800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Maturity implications</a:t>
            </a:r>
            <a:endParaRPr b="0" lang="en-CA" sz="3600" spc="-1" strike="noStrike" cap="all">
              <a:solidFill>
                <a:srgbClr val="bf0041"/>
              </a:solidFill>
              <a:latin typeface="Leelawadee UI Semilight"/>
            </a:endParaRPr>
          </a:p>
        </p:txBody>
      </p:sp>
      <p:sp>
        <p:nvSpPr>
          <p:cNvPr id="351"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Maturity drives control</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Without process maturity, risk frameworks remain theoretical</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Quantification enables resilience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appetite and tolerance translate into measurable reliability and resilience goals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Culture amplifies capability</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 mature risk culture transforms risk awareness into resilient behavior</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Risk capacity defines operational limits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Resilience planning begins by understanding the true risk capacity of critical functions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Integration is the goal</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and reliability management converge under a unified resilience framework</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culture</a:t>
            </a:r>
            <a:endParaRPr b="0" lang="en-CA" sz="3600" spc="-1" strike="noStrike" cap="all">
              <a:solidFill>
                <a:srgbClr val="bf0041"/>
              </a:solidFill>
              <a:latin typeface="Leelawadee UI Semilight"/>
            </a:endParaRPr>
          </a:p>
        </p:txBody>
      </p:sp>
      <p:sp>
        <p:nvSpPr>
          <p:cNvPr id="353"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The result of combination of external and internal factors</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External or environmental</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Sets boundaries, incentives, pressures, and references for “acceptable” risk behavior</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Regulatory environment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Legal and compliance pressures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Industry norms and peer benchmarking</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External stakeholder expectations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Macro geopolitical environment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National culture and societal norms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culture</a:t>
            </a:r>
            <a:endParaRPr b="0" lang="en-CA" sz="3600" spc="-1" strike="noStrike" cap="all">
              <a:solidFill>
                <a:srgbClr val="bf0041"/>
              </a:solidFill>
              <a:latin typeface="Leelawadee UI Semilight"/>
            </a:endParaRPr>
          </a:p>
        </p:txBody>
      </p:sp>
      <p:sp>
        <p:nvSpPr>
          <p:cNvPr id="355"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Internal or organizational</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Shape day-to-day behaviors, decision processes, risk escalation, and collective mindsets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Leadership behavior and tone from the top</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Incentives, performance measurement and rewards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Governance structure and oversight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Communication and information flows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Subcultures and functional silos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Historical incidents and “lessons learned”</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HR practices: hiring, onboarding, training</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Formal systems and control architecture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external culture</a:t>
            </a:r>
            <a:endParaRPr b="0" lang="en-CA" sz="3600" spc="-1" strike="noStrike" cap="all">
              <a:solidFill>
                <a:srgbClr val="bf0041"/>
              </a:solidFill>
              <a:latin typeface="Leelawadee UI Semilight"/>
            </a:endParaRPr>
          </a:p>
        </p:txBody>
      </p:sp>
      <p:sp>
        <p:nvSpPr>
          <p:cNvPr id="357"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Regulatory</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Supervisory regime and enforcement intensity</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ea typeface="Noto Sans CJK SC"/>
              </a:rPr>
              <a:t>Banking and financial services regulators often impose culture and conduct expectations as part of regulatory guidance or exams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a:t>
            </a:r>
            <a:r>
              <a:rPr b="0" i="1" lang="en-CA" sz="1400" spc="-1" strike="noStrike">
                <a:latin typeface="Nirmala UI Semilight"/>
              </a:rPr>
              <a:t>“culture of compliance”</a:t>
            </a:r>
            <a:r>
              <a:rPr b="0" lang="en-CA" sz="1400" spc="-1" strike="noStrike">
                <a:latin typeface="Nirmala UI Semilight"/>
              </a:rPr>
              <a:t> and “</a:t>
            </a:r>
            <a:r>
              <a:rPr b="0" i="1" lang="en-CA" sz="1400" spc="-1" strike="noStrike">
                <a:latin typeface="Nirmala UI Semilight"/>
              </a:rPr>
              <a:t>risk culture expectations”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Threat of regulatory penalties, fines, or reputational sanctions motivates organizations to embed risk culture more robustly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 environments with weak enforcement, organizations may pay lip service to “risk culture” while focusing compliance efforts on ticking boxes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Example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 bank subject to regular regulatory audits may emphasize rigorous risk escalation and whistleblower frameworks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 non-regulated technology firm might have more latitude to undertake risk without triggering external attention or investigations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external culture</a:t>
            </a:r>
            <a:endParaRPr b="0" lang="en-CA" sz="3600" spc="-1" strike="noStrike" cap="all">
              <a:solidFill>
                <a:srgbClr val="bf0041"/>
              </a:solidFill>
              <a:latin typeface="Leelawadee UI Semilight"/>
            </a:endParaRPr>
          </a:p>
        </p:txBody>
      </p:sp>
      <p:sp>
        <p:nvSpPr>
          <p:cNvPr id="359"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Industry norms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Peer benchmarking and competitive pressures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Peer benchmarking: comparing an organization’s performance, processes, or risk posture against similar organizations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ea typeface="Noto Sans CJK SC"/>
              </a:rPr>
              <a:t>Industries with high reputational risk have </a:t>
            </a:r>
            <a:r>
              <a:rPr b="0" lang="en-CA" sz="1800" spc="-1" strike="noStrike">
                <a:latin typeface="Nirmala UI Semilight"/>
              </a:rPr>
              <a:t>peer expectations that create norms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High reputation risk example, banking, insurance, pharmaceuticals, energy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Fore example:</a:t>
            </a:r>
            <a:r>
              <a:rPr b="0" i="1" lang="en-CA" sz="1400" spc="-1" strike="noStrike">
                <a:latin typeface="Nirmala UI Semilight"/>
              </a:rPr>
              <a:t> “Every major bank must have a ‘first-line, second-line, third-line’ risk culture</a:t>
            </a:r>
            <a:r>
              <a:rPr b="0" lang="en-CA" sz="1400" spc="-1" strike="noStrike">
                <a:latin typeface="Nirmala UI Semilight"/>
              </a:rPr>
              <a:t>.”</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Benchmarking reports create aspirational pressure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a:t>
            </a:r>
            <a:r>
              <a:rPr b="0" i="1" lang="en-CA" sz="1400" spc="-1" strike="noStrike">
                <a:latin typeface="Nirmala UI Semilight"/>
              </a:rPr>
              <a:t> “Top-tier banks have X maturity level in risk culture”</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If competitors tolerate more risk or cut corners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Can either erode culture by triggering a “race to the bottom”</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Or provoke stronger counter-measures to differentiate on trust</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Peer benchmarking</a:t>
            </a:r>
            <a:endParaRPr b="0" lang="en-CA" sz="3600" spc="-1" strike="noStrike" cap="all">
              <a:solidFill>
                <a:srgbClr val="bf0041"/>
              </a:solidFill>
              <a:latin typeface="Leelawadee UI Semilight"/>
            </a:endParaRPr>
          </a:p>
        </p:txBody>
      </p:sp>
      <p:sp>
        <p:nvSpPr>
          <p:cNvPr id="361"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Peer benchmarking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Measuring the organization against comparable institutions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banks compare their incident response times, cybersecurity controls, recovery objectives, or capital/risk exposure to other banks of similar size and complexity</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Identifying gaps and leading practices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If peers have stronger resilience testing, stricter third-party oversight, or faster notification capabilities, regulators may expect the organization to close the gap</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Providing evidence to regulators and auditors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Benchmarks help show that the organization’s risk posture is not only internally acceptable but also aligned with industry norms and supervisory expectations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Supporting KRIs, governance, and strategic decisions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Metrics like RTOs, vendor performance, staffing levels, or breach frequency are  benchmarked to evaluate whether the organization’s targets and thresholds are realistic and defensible</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Peer benchmarking</a:t>
            </a:r>
            <a:endParaRPr b="0" lang="en-CA" sz="3600" spc="-1" strike="noStrike" cap="all">
              <a:solidFill>
                <a:srgbClr val="bf0041"/>
              </a:solidFill>
              <a:latin typeface="Leelawadee UI Semilight"/>
            </a:endParaRPr>
          </a:p>
        </p:txBody>
      </p:sp>
      <p:sp>
        <p:nvSpPr>
          <p:cNvPr id="363"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Goals of peer benchmarking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To ensure firms don’t fall significantly behind industry norms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To encourage consistent practices across institutions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To identify systemic weaknesses across a sector</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To justify improvements, resources, or investments in controls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external culture</a:t>
            </a:r>
            <a:endParaRPr b="0" lang="en-CA" sz="3600" spc="-1" strike="noStrike" cap="all">
              <a:solidFill>
                <a:srgbClr val="bf0041"/>
              </a:solidFill>
              <a:latin typeface="Leelawadee UI Semilight"/>
            </a:endParaRPr>
          </a:p>
        </p:txBody>
      </p:sp>
      <p:sp>
        <p:nvSpPr>
          <p:cNvPr id="365"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Legal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Occurs in jurisdictions with strict liability, class-action exposure, or heavy litigation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Organizations may become excessively risk-averse and suppress open discussion of near misses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 environments with weak liability, there is less external pressure to report or escalate issues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Macro-economic</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Volatility in the economy forces more frequent, severe stress events</a:t>
            </a:r>
            <a:endParaRPr b="0" lang="en-CA" sz="1800" spc="-1" strike="noStrike">
              <a:latin typeface="Nirmala UI Semilight"/>
            </a:endParaRPr>
          </a:p>
          <a:p>
            <a:pPr lvl="2" marL="1296000" indent="-288000">
              <a:lnSpc>
                <a:spcPct val="100000"/>
              </a:lnSpc>
              <a:spcBef>
                <a:spcPts val="850"/>
              </a:spcBef>
              <a:buClr>
                <a:srgbClr val="000000"/>
              </a:buClr>
              <a:buSzPct val="45000"/>
              <a:buFont typeface="Wingdings" charset="2"/>
              <a:buChar char=""/>
            </a:pPr>
            <a:r>
              <a:rPr b="0" lang="en-CA" sz="1400" spc="-1" strike="noStrike">
                <a:latin typeface="Nirmala UI Semilight"/>
              </a:rPr>
              <a:t>For example: volatility in financial markets, cyber threat landscape or geopolitical risk</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Organizations in volatile environments often develop “risk hardiness” or more conservative cultures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More stable environments might breed complacency, overconfidence, or “it won’t happen to us” attitudes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external culture</a:t>
            </a:r>
            <a:endParaRPr b="0" lang="en-CA" sz="3600" spc="-1" strike="noStrike" cap="all">
              <a:solidFill>
                <a:srgbClr val="bf0041"/>
              </a:solidFill>
              <a:latin typeface="Leelawadee UI Semilight"/>
            </a:endParaRPr>
          </a:p>
        </p:txBody>
      </p:sp>
      <p:sp>
        <p:nvSpPr>
          <p:cNvPr id="367"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Societal culture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Differences in national culture shape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How people interpret authority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Whether they feel safe reporting bad news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Whether questioning the chain of command is acceptable, etc. </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An empirical study found that national culture, industry type, and organizational security culture significantly influence individuals’ security behavior</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internal culture</a:t>
            </a:r>
            <a:endParaRPr b="0" lang="en-CA" sz="3600" spc="-1" strike="noStrike" cap="all">
              <a:solidFill>
                <a:srgbClr val="bf0041"/>
              </a:solidFill>
              <a:latin typeface="Leelawadee UI Semilight"/>
            </a:endParaRPr>
          </a:p>
        </p:txBody>
      </p:sp>
      <p:sp>
        <p:nvSpPr>
          <p:cNvPr id="369"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Tone from the top</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Leadership actions speak louder than policies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If senior executives bypass controls, dominate decisions without discussion, or penalize risk disclosure, they undermine culture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When the board or CEO publicly demands risk transparency, participates in discussions, and visibly supports risk escalation, that sets a cultural anchor</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 studies of ERM sophistication, organizations where leaders push for stronger oversight show higher maturity in risk culture</a:t>
            </a:r>
            <a:endParaRPr b="0" lang="en-CA" sz="18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a:p>
            <a:pPr lvl="1" marL="864000" indent="-324000">
              <a:spcBef>
                <a:spcPts val="567"/>
              </a:spcBef>
              <a:buClr>
                <a:srgbClr val="000000"/>
              </a:buClr>
              <a:buSzPct val="45000"/>
              <a:buFont typeface="Wingdings" charset="2"/>
              <a:buChar char=""/>
            </a:pP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internal culture</a:t>
            </a:r>
            <a:endParaRPr b="0" lang="en-CA" sz="3600" spc="-1" strike="noStrike" cap="all">
              <a:solidFill>
                <a:srgbClr val="bf0041"/>
              </a:solidFill>
              <a:latin typeface="Leelawadee UI Semilight"/>
            </a:endParaRPr>
          </a:p>
        </p:txBody>
      </p:sp>
      <p:sp>
        <p:nvSpPr>
          <p:cNvPr id="371"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Incentives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ea typeface="Noto Sans CJK SC"/>
              </a:rPr>
              <a:t>Misaligned incentives </a:t>
            </a:r>
            <a:r>
              <a:rPr b="0" lang="en-CA" sz="1800" spc="-1" strike="noStrike">
                <a:latin typeface="Nirmala UI Semilight"/>
              </a:rPr>
              <a:t>generate cultural tension between actions mitigating risk</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rewarding revenue growth without penalizing risk overruns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management failure arises when short-term individual incentives conflict with long-term enterprise risk appetite. </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If risk controllers or compliance units are not part of performance evaluations, their voice may be sidelined</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internal culture</a:t>
            </a:r>
            <a:endParaRPr b="0" lang="en-CA" sz="3600" spc="-1" strike="noStrike" cap="all">
              <a:solidFill>
                <a:srgbClr val="bf0041"/>
              </a:solidFill>
              <a:latin typeface="Leelawadee UI Semilight"/>
            </a:endParaRPr>
          </a:p>
        </p:txBody>
      </p:sp>
      <p:sp>
        <p:nvSpPr>
          <p:cNvPr id="373"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Governance structure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ea typeface="Noto Sans CJK SC"/>
              </a:rPr>
              <a:t>Where risk governance is weak </a:t>
            </a:r>
            <a:r>
              <a:rPr b="0" lang="en-CA" sz="1800" spc="-1" strike="noStrike">
                <a:latin typeface="Nirmala UI Semilight"/>
              </a:rPr>
              <a:t>culture is less capable of intervening</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Risk committees that never challenge or risk functions under powered</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Clear accountability lines and escalation paths matter: who owns risk, who can override, who judges exceptions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Frequency and seriousness of oversight affect how risk culture stays alive day to day</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internal culture</a:t>
            </a:r>
            <a:endParaRPr b="0" lang="en-CA" sz="3600" spc="-1" strike="noStrike" cap="all">
              <a:solidFill>
                <a:srgbClr val="bf0041"/>
              </a:solidFill>
              <a:latin typeface="Leelawadee UI Semilight"/>
            </a:endParaRPr>
          </a:p>
        </p:txBody>
      </p:sp>
      <p:sp>
        <p:nvSpPr>
          <p:cNvPr id="375"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Information flow</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 “speak-up” environment where there are channels for escalation, anomaly reporting, whistleblowing</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If information is hoarded in silos or filtered upward aggressively, senior leadership gets distorted views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Informal networks, like power centers and shadow communication channels, can override formal governance.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McKinsey notes that informal networks often influence how formal risk channels operate in practice</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Risk governance</a:t>
            </a:r>
            <a:endParaRPr b="0" lang="en-CA" sz="3600" spc="-1" strike="noStrike" cap="all">
              <a:solidFill>
                <a:srgbClr val="bf0041"/>
              </a:solidFill>
              <a:latin typeface="Leelawadee UI Semilight"/>
            </a:endParaRPr>
          </a:p>
        </p:txBody>
      </p:sp>
      <p:sp>
        <p:nvSpPr>
          <p:cNvPr id="321"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This module introduces and explores some of the foundational concepts of risk governance</a:t>
            </a:r>
            <a:endParaRPr b="0" lang="en-CA" sz="2000" spc="-1" strike="noStrike">
              <a:latin typeface="Nirmala UI Semilight"/>
            </a:endParaRPr>
          </a:p>
          <a:p>
            <a:pPr marL="432000" indent="-324000">
              <a:spcBef>
                <a:spcPts val="1134"/>
              </a:spcBef>
              <a:buClr>
                <a:srgbClr val="000000"/>
              </a:buClr>
              <a:buSzPct val="45000"/>
              <a:buFont typeface="Wingdings" charset="2"/>
              <a:buChar char=""/>
            </a:pPr>
            <a:r>
              <a:rPr b="0" lang="en-CA" sz="1600" spc="-1" strike="noStrike">
                <a:latin typeface="Nirmala UI Semilight"/>
              </a:rPr>
              <a:t>Risk appetite</a:t>
            </a:r>
            <a:endParaRPr b="0" lang="en-CA" sz="1600" spc="-1" strike="noStrike">
              <a:latin typeface="Nirmala UI Semilight"/>
            </a:endParaRPr>
          </a:p>
          <a:p>
            <a:pPr marL="432000" indent="-324000">
              <a:spcBef>
                <a:spcPts val="1134"/>
              </a:spcBef>
              <a:buClr>
                <a:srgbClr val="000000"/>
              </a:buClr>
              <a:buSzPct val="45000"/>
              <a:buFont typeface="Wingdings" charset="2"/>
              <a:buChar char=""/>
            </a:pPr>
            <a:r>
              <a:rPr b="0" lang="en-CA" sz="1600" spc="-1" strike="noStrike">
                <a:latin typeface="Nirmala UI Semilight"/>
              </a:rPr>
              <a:t>Risk tolerance </a:t>
            </a:r>
            <a:endParaRPr b="0" lang="en-CA" sz="1600" spc="-1" strike="noStrike">
              <a:latin typeface="Nirmala UI Semilight"/>
            </a:endParaRPr>
          </a:p>
          <a:p>
            <a:pPr marL="432000" indent="-324000">
              <a:spcBef>
                <a:spcPts val="1134"/>
              </a:spcBef>
              <a:buClr>
                <a:srgbClr val="000000"/>
              </a:buClr>
              <a:buSzPct val="45000"/>
              <a:buFont typeface="Wingdings" charset="2"/>
              <a:buChar char=""/>
            </a:pPr>
            <a:r>
              <a:rPr b="0" lang="en-CA" sz="1600" spc="-1" strike="noStrike">
                <a:latin typeface="Nirmala UI Semilight"/>
              </a:rPr>
              <a:t>Risk capacity</a:t>
            </a:r>
            <a:endParaRPr b="0" lang="en-CA" sz="1600" spc="-1" strike="noStrike">
              <a:latin typeface="Nirmala UI Semilight"/>
            </a:endParaRPr>
          </a:p>
          <a:p>
            <a:pPr marL="432000" indent="-324000">
              <a:spcBef>
                <a:spcPts val="1134"/>
              </a:spcBef>
              <a:buClr>
                <a:srgbClr val="000000"/>
              </a:buClr>
              <a:buSzPct val="45000"/>
              <a:buFont typeface="Wingdings" charset="2"/>
              <a:buChar char=""/>
            </a:pPr>
            <a:r>
              <a:rPr b="0" lang="en-CA" sz="1600" spc="-1" strike="noStrike">
                <a:latin typeface="Nirmala UI Semilight"/>
              </a:rPr>
              <a:t>Risk culture</a:t>
            </a:r>
            <a:endParaRPr b="0" lang="en-CA" sz="1600" spc="-1" strike="noStrike">
              <a:latin typeface="Nirmala UI Semilight"/>
            </a:endParaRPr>
          </a:p>
        </p:txBody>
      </p:sp>
      <p:pic>
        <p:nvPicPr>
          <p:cNvPr id="322" name="" descr=""/>
          <p:cNvPicPr/>
          <p:nvPr/>
        </p:nvPicPr>
        <p:blipFill>
          <a:blip r:embed="rId1"/>
          <a:stretch/>
        </p:blipFill>
        <p:spPr>
          <a:xfrm>
            <a:off x="7011360" y="1933560"/>
            <a:ext cx="4523760" cy="301572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internal culture</a:t>
            </a:r>
            <a:endParaRPr b="0" lang="en-CA" sz="3600" spc="-1" strike="noStrike" cap="all">
              <a:solidFill>
                <a:srgbClr val="bf0041"/>
              </a:solidFill>
              <a:latin typeface="Leelawadee UI Semilight"/>
            </a:endParaRPr>
          </a:p>
        </p:txBody>
      </p:sp>
      <p:sp>
        <p:nvSpPr>
          <p:cNvPr id="377"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Functional silos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Large organizations often have multiple micro-cultures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development, operations, risk, audit</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These different micro-cultures may have varying attitudes to risk</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This can create subculture conflict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DevOps striving for rapid release conflicts with security requiring cautious rollout</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Historical memory</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Past failures, “near misses,” or regulatory fines leave cultural legacies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Either fear-based suppression or learning orientation based on transparent root cause reviews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Organizations that do after-action reviews, “lessons learned” loops, and close the loop by changing practices build a stronger risk culture over time</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internal culture</a:t>
            </a:r>
            <a:endParaRPr b="0" lang="en-CA" sz="3600" spc="-1" strike="noStrike" cap="all">
              <a:solidFill>
                <a:srgbClr val="bf0041"/>
              </a:solidFill>
              <a:latin typeface="Leelawadee UI Semilight"/>
            </a:endParaRPr>
          </a:p>
        </p:txBody>
      </p:sp>
      <p:sp>
        <p:nvSpPr>
          <p:cNvPr id="379"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Control systems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architecture of controls, systems, metrics, dashboards, and analytics reinforce or weaken culture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If control systems are opaque, overburdensome, or disconnected from decision-making, they may generate bypassing or cynicism</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strength of risk measurement, like KRIs and predictive analytics, can influence how visible risks are, and how credible the risk function is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Appetite vs. Tolerance</a:t>
            </a:r>
            <a:endParaRPr b="0" lang="en-CA" sz="3600" spc="-1" strike="noStrike" cap="all">
              <a:solidFill>
                <a:srgbClr val="bf0041"/>
              </a:solidFill>
              <a:latin typeface="Leelawadee UI Semilight"/>
            </a:endParaRPr>
          </a:p>
        </p:txBody>
      </p:sp>
      <p:sp>
        <p:nvSpPr>
          <p:cNvPr id="381"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Risk Appetite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Strategic-level statement of how much risk and of what types an organization is willing to accept in pursuit of its objectives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Forward-looking, aspirational, and reflects the risk culture</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Risk Tolerance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Translates risk appetite into operational thresholds or boundaries of acceptable deviation </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Quantifies appetite within a framework of real world constraints</a:t>
            </a:r>
            <a:endParaRPr b="0" lang="en-CA" sz="18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Factors Influencing Risk Appetite</a:t>
            </a:r>
            <a:endParaRPr b="0" lang="en-CA" sz="3600" spc="-1" strike="noStrike" cap="all">
              <a:solidFill>
                <a:srgbClr val="bf0041"/>
              </a:solidFill>
              <a:latin typeface="Leelawadee UI Semilight"/>
            </a:endParaRPr>
          </a:p>
        </p:txBody>
      </p:sp>
      <p:pic>
        <p:nvPicPr>
          <p:cNvPr id="383" name="" descr=""/>
          <p:cNvPicPr/>
          <p:nvPr/>
        </p:nvPicPr>
        <p:blipFill>
          <a:blip r:embed="rId1"/>
          <a:stretch/>
        </p:blipFill>
        <p:spPr>
          <a:xfrm>
            <a:off x="529200" y="951840"/>
            <a:ext cx="11228040" cy="499932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Factors Influencing Risk Appetite</a:t>
            </a:r>
            <a:endParaRPr b="0" lang="en-CA" sz="3600" spc="-1" strike="noStrike" cap="all">
              <a:solidFill>
                <a:srgbClr val="bf0041"/>
              </a:solidFill>
              <a:latin typeface="Leelawadee UI Semilight"/>
            </a:endParaRPr>
          </a:p>
        </p:txBody>
      </p:sp>
      <p:pic>
        <p:nvPicPr>
          <p:cNvPr id="385" name="" descr=""/>
          <p:cNvPicPr/>
          <p:nvPr/>
        </p:nvPicPr>
        <p:blipFill>
          <a:blip r:embed="rId1"/>
          <a:stretch/>
        </p:blipFill>
        <p:spPr>
          <a:xfrm>
            <a:off x="529200" y="951840"/>
            <a:ext cx="11228040" cy="499932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Factors Influencing Risk Tolerance</a:t>
            </a:r>
            <a:endParaRPr b="0" lang="en-CA" sz="3600" spc="-1" strike="noStrike" cap="all">
              <a:solidFill>
                <a:srgbClr val="bf0041"/>
              </a:solidFill>
              <a:latin typeface="Leelawadee UI Semilight"/>
            </a:endParaRPr>
          </a:p>
        </p:txBody>
      </p:sp>
      <p:pic>
        <p:nvPicPr>
          <p:cNvPr id="387" name="" descr=""/>
          <p:cNvPicPr/>
          <p:nvPr/>
        </p:nvPicPr>
        <p:blipFill>
          <a:blip r:embed="rId1"/>
          <a:stretch/>
        </p:blipFill>
        <p:spPr>
          <a:xfrm>
            <a:off x="529200" y="913680"/>
            <a:ext cx="11228040" cy="507564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Factors Influencing Risk Tolerance</a:t>
            </a:r>
            <a:endParaRPr b="0" lang="en-CA" sz="3600" spc="-1" strike="noStrike" cap="all">
              <a:solidFill>
                <a:srgbClr val="bf0041"/>
              </a:solidFill>
              <a:latin typeface="Leelawadee UI Semilight"/>
            </a:endParaRPr>
          </a:p>
        </p:txBody>
      </p:sp>
      <p:pic>
        <p:nvPicPr>
          <p:cNvPr id="389" name="" descr=""/>
          <p:cNvPicPr/>
          <p:nvPr/>
        </p:nvPicPr>
        <p:blipFill>
          <a:blip r:embed="rId1"/>
          <a:stretch/>
        </p:blipFill>
        <p:spPr>
          <a:xfrm>
            <a:off x="529200" y="913680"/>
            <a:ext cx="11228040" cy="507564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tolerance</a:t>
            </a:r>
            <a:endParaRPr b="0" lang="en-CA" sz="3600" spc="-1" strike="noStrike" cap="all">
              <a:solidFill>
                <a:srgbClr val="bf0041"/>
              </a:solidFill>
              <a:latin typeface="Leelawadee UI Semilight"/>
            </a:endParaRPr>
          </a:p>
        </p:txBody>
      </p:sp>
      <p:sp>
        <p:nvSpPr>
          <p:cNvPr id="391"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Tolerance is often expressed in dual limits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Minimum and maximum, or multi-dimensional thresholds like financial, time and severity dimensions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Minimum limits prevent total risk avoidance policies and behaviors </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Tolerances must be reviewed and recalibrated periodically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As systems evolve and threat profiles shift, tolerances that were once acceptable may become dangerous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Measurement or monitoring may be immature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Organizations may define coarse tolerances like  low/medium/high  bands rather than quantified numerical thresholds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Trade-Offs</a:t>
            </a:r>
            <a:endParaRPr b="0" lang="en-CA" sz="3600" spc="-1" strike="noStrike" cap="all">
              <a:solidFill>
                <a:srgbClr val="bf0041"/>
              </a:solidFill>
              <a:latin typeface="Leelawadee UI Semilight"/>
            </a:endParaRPr>
          </a:p>
        </p:txBody>
      </p:sp>
      <p:sp>
        <p:nvSpPr>
          <p:cNvPr id="393" name="PlaceHolder 2"/>
          <p:cNvSpPr>
            <a:spLocks noGrp="1"/>
          </p:cNvSpPr>
          <p:nvPr>
            <p:ph/>
          </p:nvPr>
        </p:nvSpPr>
        <p:spPr>
          <a:xfrm>
            <a:off x="424800" y="1051200"/>
            <a:ext cx="10340640" cy="4981320"/>
          </a:xfrm>
          <a:prstGeom prst="rect">
            <a:avLst/>
          </a:prstGeom>
          <a:noFill/>
          <a:ln w="0">
            <a:noFill/>
          </a:ln>
        </p:spPr>
        <p:txBody>
          <a:bodyPr lIns="0" rIns="0" tIns="0" bIns="0" anchor="t">
            <a:normAutofit fontScale="96000"/>
          </a:bodyPr>
          <a:p>
            <a:pPr marL="432000" indent="-324000">
              <a:spcBef>
                <a:spcPts val="1134"/>
              </a:spcBef>
              <a:buClr>
                <a:srgbClr val="000000"/>
              </a:buClr>
              <a:buSzPct val="45000"/>
              <a:buFont typeface="Wingdings" charset="2"/>
              <a:buChar char=""/>
            </a:pPr>
            <a:r>
              <a:rPr b="0" lang="en-CA" sz="2400" spc="-1" strike="noStrike">
                <a:latin typeface="Nirmala UI Semilight"/>
              </a:rPr>
              <a:t>Appetite vs capacity constraints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No matter how ambitious appetite is, it must not exceed capacity or the organization becomes in danger of  insolvency or collapse</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Tolerance cost vs benefit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Tightening tolerance with smaller deviations often increases control and remediation costs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Strategic ambition vs regulatory constraints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Appetite to innovate might push for looser tolerance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But regulators or standards may force stricter tolerance in certain domains, like data privacy</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Measurement maturity vs precision of tolerance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Immature measurement capabilities force broader tolerances that may allow more risk</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Culture and behavior vs tolerance enforcement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If the culture routinely grants exceptions or ignores breaches, tolerance has little real effect</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uncertainty</a:t>
            </a:r>
            <a:endParaRPr b="0" lang="en-CA" sz="3600" spc="-1" strike="noStrike" cap="all">
              <a:solidFill>
                <a:srgbClr val="bf0041"/>
              </a:solidFill>
              <a:latin typeface="Leelawadee UI Semilight"/>
            </a:endParaRPr>
          </a:p>
        </p:txBody>
      </p:sp>
      <p:sp>
        <p:nvSpPr>
          <p:cNvPr id="395"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The amount of unavoidable variance in future predictions of external factors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Essentially, the risk of not being able to predict the future with certainty</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The impact of AI on the economy and banking </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Inconsistent or changing positions on major regulatory issues</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Uncertainty options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Commit to one possible outcome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High level of risk but potentially high level of returns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Spread the risk</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Make investments in the different alternatives, hedging bets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Ignore the uncertainty</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Assume the status quo will continue, often the worst possible choice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Introduction</a:t>
            </a:r>
            <a:endParaRPr b="0" lang="en-CA" sz="3600" spc="-1" strike="noStrike" cap="all">
              <a:solidFill>
                <a:srgbClr val="bf0041"/>
              </a:solidFill>
              <a:latin typeface="Leelawadee UI Semilight"/>
            </a:endParaRPr>
          </a:p>
        </p:txBody>
      </p:sp>
      <p:sp>
        <p:nvSpPr>
          <p:cNvPr id="324"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Risk governance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While pursuing strategic objectives, organizations have to determine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How much risk the organization is prepared to undertake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How much risk the organization can absorb and tolerate</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governance sets the appropriate level of risk to optimize operations </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ISACA definitions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Risk Appetite: </a:t>
            </a:r>
            <a:r>
              <a:rPr b="0" lang="en-CA" sz="1400" spc="-1" strike="noStrike">
                <a:latin typeface="Nirmala UI Semilight"/>
              </a:rPr>
              <a:t>How much risk the enterprise is willing to undertake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Risk Tolerance:</a:t>
            </a:r>
            <a:r>
              <a:rPr b="0" lang="en-CA" sz="1400" spc="-1" strike="noStrike">
                <a:latin typeface="Nirmala UI Semilight"/>
              </a:rPr>
              <a:t> The acceptable range of risk induced deviation from objectives </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Risk Capacity:</a:t>
            </a:r>
            <a:r>
              <a:rPr b="0" lang="en-CA" sz="1400" spc="-1" strike="noStrike">
                <a:latin typeface="Nirmala UI Semilight"/>
              </a:rPr>
              <a:t> The maximum risk related losses the enterprise can bear before its viability is threatened</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Risk Culture: </a:t>
            </a:r>
            <a:r>
              <a:rPr b="0" lang="en-CA" sz="1400" spc="-1" strike="noStrike">
                <a:latin typeface="Nirmala UI Semilight"/>
              </a:rPr>
              <a:t>The shared values, norms, and behaviors that shape how people in the organization identify, assess, and respond to risk</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Similar concepts exist across risk standards and frameworks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Each standard or framework provides its own formal definition</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The various definitions restate these ideas, tailored to their specific audiences</a:t>
            </a:r>
            <a:endParaRPr b="0" lang="en-CA" sz="14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152640"/>
            <a:ext cx="10050840" cy="728640"/>
          </a:xfrm>
          <a:prstGeom prst="rect">
            <a:avLst/>
          </a:prstGeom>
          <a:noFill/>
          <a:ln w="0">
            <a:noFill/>
          </a:ln>
        </p:spPr>
        <p:txBody>
          <a:bodyPr anchor="b">
            <a:normAutofit/>
          </a:bodyPr>
          <a:p>
            <a:pPr>
              <a:lnSpc>
                <a:spcPct val="100000"/>
              </a:lnSpc>
              <a:buNone/>
              <a:tabLst>
                <a:tab algn="l" pos="0"/>
              </a:tabLst>
            </a:pPr>
            <a:r>
              <a:rPr b="0" lang="en-US" sz="3600" spc="-60" strike="noStrike" cap="all">
                <a:solidFill>
                  <a:srgbClr val="d1282e"/>
                </a:solidFill>
                <a:latin typeface="Leelawadee UI Semilight"/>
              </a:rPr>
              <a:t>Q&amp;A and open discussion</a:t>
            </a:r>
            <a:endParaRPr b="0" lang="en-CA" sz="3600" spc="-1" strike="noStrike">
              <a:latin typeface="Arial"/>
            </a:endParaRPr>
          </a:p>
        </p:txBody>
      </p:sp>
      <p:pic>
        <p:nvPicPr>
          <p:cNvPr id="397" name="Content Placeholder 2" descr=""/>
          <p:cNvPicPr/>
          <p:nvPr/>
        </p:nvPicPr>
        <p:blipFill>
          <a:blip r:embed="rId1"/>
          <a:stretch/>
        </p:blipFill>
        <p:spPr>
          <a:xfrm>
            <a:off x="1647360" y="1073160"/>
            <a:ext cx="8083440" cy="5051880"/>
          </a:xfrm>
          <a:prstGeom prst="rect">
            <a:avLst/>
          </a:prstGeom>
          <a:ln w="0">
            <a:noFill/>
          </a:ln>
        </p:spPr>
      </p:pic>
      <p:sp>
        <p:nvSpPr>
          <p:cNvPr id="3" name="PlaceHolder 2"/>
          <p:cNvSpPr>
            <a:spLocks noGrp="1"/>
          </p:cNvSpPr>
          <p:nvPr>
            <p:ph type="ftr" idx="9"/>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Appetite</a:t>
            </a:r>
            <a:endParaRPr b="0" lang="en-CA" sz="3600" spc="-1" strike="noStrike" cap="all">
              <a:solidFill>
                <a:srgbClr val="bf0041"/>
              </a:solidFill>
              <a:latin typeface="Leelawadee UI Semilight"/>
            </a:endParaRPr>
          </a:p>
        </p:txBody>
      </p:sp>
      <p:sp>
        <p:nvSpPr>
          <p:cNvPr id="326" name="PlaceHolder 2"/>
          <p:cNvSpPr>
            <a:spLocks noGrp="1"/>
          </p:cNvSpPr>
          <p:nvPr>
            <p:ph/>
          </p:nvPr>
        </p:nvSpPr>
        <p:spPr>
          <a:xfrm>
            <a:off x="424800" y="1051200"/>
            <a:ext cx="10340640" cy="4981320"/>
          </a:xfrm>
          <a:prstGeom prst="rect">
            <a:avLst/>
          </a:prstGeom>
          <a:noFill/>
          <a:ln w="0">
            <a:noFill/>
          </a:ln>
        </p:spPr>
        <p:txBody>
          <a:bodyPr lIns="0" rIns="0" tIns="0" bIns="0" anchor="t">
            <a:normAutofit fontScale="94000"/>
          </a:bodyPr>
          <a:p>
            <a:pPr marL="432000" indent="-324000">
              <a:spcBef>
                <a:spcPts val="1134"/>
              </a:spcBef>
              <a:buClr>
                <a:srgbClr val="000000"/>
              </a:buClr>
              <a:buSzPct val="45000"/>
              <a:buFont typeface="Wingdings" charset="2"/>
              <a:buChar char=""/>
            </a:pPr>
            <a:r>
              <a:rPr b="0" lang="en-CA" sz="2400" spc="-1" strike="noStrike">
                <a:latin typeface="Nirmala UI Semilight"/>
              </a:rPr>
              <a:t>Risk appetite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broad-based amount of risk an entity is willing to accept in pursuit of value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For example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a:t>
            </a:r>
            <a:r>
              <a:rPr b="0" i="1" lang="en-CA" sz="1400" spc="-1" strike="noStrike">
                <a:latin typeface="Nirmala UI Semilight"/>
              </a:rPr>
              <a:t>Although the enterprise desires to have no appetite for IT risk, it recognizes that this is impractical in the achievement of its objectives. Therefore, the enterprise will remediate loss scenarios in which aggregate losses of $1 million or more are at risk.”</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Dimension of risk appetite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Objective capacity to absorb loss across multiple asset categories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capital adequacy, liquidity, reputation, operational assets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Management’s predisposition to risk: cautious vs. aggressive culture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Nature of business and risk types: operational, cyber, credit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Risk appetite can vary across business functions or categories within an organization</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Best practices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Risk appetite must be quantified in order to support risk decisions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Reviewed periodically to reflect changes in the organization and/or business environment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Integrated into IT governance, investment, and cybersecurity planning</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Tolerance</a:t>
            </a:r>
            <a:endParaRPr b="0" lang="en-CA" sz="3600" spc="-1" strike="noStrike" cap="all">
              <a:solidFill>
                <a:srgbClr val="bf0041"/>
              </a:solidFill>
              <a:latin typeface="Leelawadee UI Semilight"/>
            </a:endParaRPr>
          </a:p>
        </p:txBody>
      </p:sp>
      <p:sp>
        <p:nvSpPr>
          <p:cNvPr id="328"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Risk tolerance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acceptable variation in actions relative to objectives that would result from accepting risks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Sets “guardrails” to define acceptable levels of risk for specific operations or actions</a:t>
            </a:r>
            <a:endParaRPr b="0" lang="en-CA" sz="1800" spc="-1" strike="noStrike">
              <a:latin typeface="Nirmala UI Semilight"/>
            </a:endParaRPr>
          </a:p>
          <a:p>
            <a:pPr lvl="1" marL="864000" indent="-324000">
              <a:lnSpc>
                <a:spcPct val="100000"/>
              </a:lnSpc>
              <a:spcBef>
                <a:spcPts val="567"/>
              </a:spcBef>
              <a:buClr>
                <a:srgbClr val="000000"/>
              </a:buClr>
              <a:buSzPct val="45000"/>
              <a:buFont typeface="Wingdings" charset="2"/>
              <a:buChar char=""/>
            </a:pPr>
            <a:r>
              <a:rPr b="0" lang="en-CA" sz="1800" spc="-1" strike="noStrike">
                <a:latin typeface="Nirmala UI Semilight"/>
              </a:rPr>
              <a:t>Translates risk appetite into measurable performance indicators such as  KPIs or SLA limits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Example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a:t>
            </a:r>
            <a:r>
              <a:rPr b="0" i="1" lang="en-CA" sz="1400" spc="-1" strike="noStrike">
                <a:latin typeface="Nirmala UI Semilight"/>
              </a:rPr>
              <a:t>Projects are to be completed within estimated budgets and timeframes, but overruns of 10 percent of budget or 20 percent of time are tolerated.”</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Relationship to appetite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Risk appetite =  strategic-level willingness to take risk at the enterprise level</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Risk tolerance = operational thresholds of acceptable deviation at the business unit</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Capacity</a:t>
            </a:r>
            <a:endParaRPr b="0" lang="en-CA" sz="3600" spc="-1" strike="noStrike" cap="all">
              <a:solidFill>
                <a:srgbClr val="bf0041"/>
              </a:solidFill>
              <a:latin typeface="Leelawadee UI Semilight"/>
            </a:endParaRPr>
          </a:p>
        </p:txBody>
      </p:sp>
      <p:sp>
        <p:nvSpPr>
          <p:cNvPr id="330"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Risk capacity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amount of loss an enterprise can tolerate without risking its continued existence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It represents the upper bound beyond which potential losses due to risk threaten survival of the enterprise</a:t>
            </a:r>
            <a:endParaRPr b="0" lang="en-CA" sz="1400" spc="-1" strike="noStrike">
              <a:latin typeface="Nirmala UI Semilight"/>
            </a:endParaRPr>
          </a:p>
          <a:p>
            <a:pPr lvl="1" marL="864000" indent="-324000">
              <a:lnSpc>
                <a:spcPct val="100000"/>
              </a:lnSpc>
              <a:spcBef>
                <a:spcPts val="567"/>
              </a:spcBef>
              <a:buClr>
                <a:srgbClr val="000000"/>
              </a:buClr>
              <a:buSzPct val="45000"/>
              <a:buFont typeface="Wingdings" charset="2"/>
              <a:buChar char=""/>
            </a:pPr>
            <a:r>
              <a:rPr b="0" lang="en-CA" sz="1800" spc="-1" strike="noStrike">
                <a:latin typeface="Nirmala UI Semilight"/>
              </a:rPr>
              <a:t>Sustainable scenario</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Risk capacity &gt; risk appetite &gt; actual risk </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When actual risk exceeds capacity, resilience and solvency are threatened</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Quantitative measurement of operational continuity capability</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Defines the ceiling within which appetite and tolerance are set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Banks often align this with regulatory ratios </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Culture</a:t>
            </a:r>
            <a:endParaRPr b="0" lang="en-CA" sz="3600" spc="-1" strike="noStrike" cap="all">
              <a:solidFill>
                <a:srgbClr val="bf0041"/>
              </a:solidFill>
              <a:latin typeface="Leelawadee UI Semilight"/>
            </a:endParaRPr>
          </a:p>
        </p:txBody>
      </p:sp>
      <p:sp>
        <p:nvSpPr>
          <p:cNvPr id="332"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Risk culture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collection of behaviors and values that support open risk discussions and consistent adherence to risk policies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 risk-aware culture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Promotes open discussion of risk</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Ensures alignment between policies, appetite, and actual behavior</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Recognizes risk-taking as necessary for innovation, but within managed limits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Key behaviors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Proactive identification: </a:t>
            </a:r>
            <a:r>
              <a:rPr b="0" lang="en-CA" sz="1400" spc="-1" strike="noStrike">
                <a:latin typeface="Nirmala UI Semilight"/>
              </a:rPr>
              <a:t>Early escalation of risk indicators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Ownership and accountability:</a:t>
            </a:r>
            <a:r>
              <a:rPr b="0" lang="en-CA" sz="1400" spc="-1" strike="noStrike">
                <a:latin typeface="Nirmala UI Semilight"/>
              </a:rPr>
              <a:t> All staff own risk, it’s not just the responsibility of IT or compliance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Transparent communication: </a:t>
            </a:r>
            <a:r>
              <a:rPr b="0" lang="en-CA" sz="1400" spc="-1" strike="noStrike">
                <a:latin typeface="Nirmala UI Semilight"/>
              </a:rPr>
              <a:t>Avoid hidden agendas and blame culture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Alignment with objectives: </a:t>
            </a:r>
            <a:r>
              <a:rPr b="0" lang="en-CA" sz="1400" spc="-1" strike="noStrike">
                <a:latin typeface="Nirmala UI Semilight"/>
              </a:rPr>
              <a:t>KRIs and decisions aligned with enterprise goals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Learning from negative outcomes:</a:t>
            </a:r>
            <a:r>
              <a:rPr b="0" lang="en-CA" sz="1400" spc="-1" strike="noStrike">
                <a:latin typeface="Nirmala UI Semilight"/>
              </a:rPr>
              <a:t> Post-incident reviews that address root causes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599760" y="-116280"/>
            <a:ext cx="1018800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Culture</a:t>
            </a:r>
            <a:endParaRPr b="0" lang="en-CA" sz="3600" spc="-1" strike="noStrike" cap="all">
              <a:solidFill>
                <a:srgbClr val="bf0041"/>
              </a:solidFill>
              <a:latin typeface="Leelawadee UI Semilight"/>
            </a:endParaRPr>
          </a:p>
        </p:txBody>
      </p:sp>
      <p:sp>
        <p:nvSpPr>
          <p:cNvPr id="334" name="PlaceHolder 2"/>
          <p:cNvSpPr>
            <a:spLocks noGrp="1"/>
          </p:cNvSpPr>
          <p:nvPr>
            <p:ph/>
          </p:nvPr>
        </p:nvSpPr>
        <p:spPr>
          <a:xfrm>
            <a:off x="424800" y="1051200"/>
            <a:ext cx="10340640" cy="49813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Risk culture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Symptoms of poor risk culture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Misalignment between appetite, tolerance, and policy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Failure to enforce risk policies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 blame culture that discourages transparency and collaboration</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Summary</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capacity = maximum loss the organization can survive (CFO / CRO)</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appetite = desired level of risk to achieve strategy (board / exec mgmt)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tolerance = operational thresholds of tolerated variation  (business units)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Risk culture = Norms influencing behavior toward risk (everyone)</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165865</TotalTime>
  <Application>LibreOffice/7.3.4.2$Windows_X86_64 LibreOffice_project/728fec16bd5f605073805c3c9e7c4212a0120dc5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2016-09-10T10:34:19Z</dcterms:created>
  <dc:creator>Donis Marshall</dc:creator>
  <dc:description/>
  <dc:language>en-CA</dc:language>
  <cp:lastModifiedBy>Rod Davison</cp:lastModifiedBy>
  <cp:lastPrinted>2025-10-26T15:22:08Z</cp:lastPrinted>
  <dcterms:modified xsi:type="dcterms:W3CDTF">2025-12-17T14:09:44Z</dcterms:modified>
  <cp:revision>9068</cp:revision>
  <dc:subject>Risk/Resiliency Bootcamp</dc:subject>
  <dc:title>1. Risk Appetite, Tolerance and Capacity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52</vt:r8>
  </property>
  <property fmtid="{D5CDD505-2E9C-101B-9397-08002B2CF9AE}" pid="3" name="PresentationFormat">
    <vt:lpwstr>Widescreen</vt:lpwstr>
  </property>
  <property fmtid="{D5CDD505-2E9C-101B-9397-08002B2CF9AE}" pid="4" name="Slides">
    <vt:r8>52</vt:r8>
  </property>
</Properties>
</file>